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257" r:id="rId6"/>
    <p:sldId id="258" r:id="rId7"/>
    <p:sldId id="259" r:id="rId8"/>
    <p:sldId id="268" r:id="rId9"/>
    <p:sldId id="270" r:id="rId10"/>
    <p:sldId id="269" r:id="rId11"/>
    <p:sldId id="273"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3" r:id="rId30"/>
    <p:sldId id="266" r:id="rId3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E399"/>
    <a:srgbClr val="D0EAB4"/>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67" d="100"/>
          <a:sy n="67" d="100"/>
        </p:scale>
        <p:origin x="644" y="4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97" d="100"/>
          <a:sy n="97" d="100"/>
        </p:scale>
        <p:origin x="36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F57BC15-7B55-4581-A2DE-0AE8A7E3A4F9}" type="datetime1">
              <a:rPr lang="it-IT" smtClean="0"/>
              <a:t>18/10/2023</a:t>
            </a:fld>
            <a:endParaRPr lang="it-IT"/>
          </a:p>
        </p:txBody>
      </p:sp>
      <p:sp>
        <p:nvSpPr>
          <p:cNvPr id="4" name="Segnaposto piè di pagina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C4EE72E-E5A5-44ED-A736-DB8D8EE9B4C6}" type="slidenum">
              <a:rPr lang="it-IT" smtClean="0"/>
              <a:t>‹#›</a:t>
            </a:fld>
            <a:endParaRPr lang="it-IT"/>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BD9488-4778-4CD4-A31E-8E4D8A5088A2}" type="datetime1">
              <a:rPr lang="it-IT" smtClean="0"/>
              <a:pPr/>
              <a:t>18/10/2023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42FC2-A162-47B3-989B-571A62414964}" type="slidenum">
              <a:rPr lang="it-IT" noProof="0" smtClean="0"/>
              <a:t>‹#›</a:t>
            </a:fld>
            <a:endParaRPr lang="it-IT" noProof="0"/>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8D942FC2-A162-47B3-989B-571A62414964}" type="slidenum">
              <a:rPr lang="it-IT" smtClean="0"/>
              <a:t>1</a:t>
            </a:fld>
            <a:endParaRPr lang="it-IT"/>
          </a:p>
        </p:txBody>
      </p:sp>
    </p:spTree>
    <p:extLst>
      <p:ext uri="{BB962C8B-B14F-4D97-AF65-F5344CB8AC3E}">
        <p14:creationId xmlns:p14="http://schemas.microsoft.com/office/powerpoint/2010/main" val="292304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8D942FC2-A162-47B3-989B-571A62414964}" type="slidenum">
              <a:rPr lang="it-IT" smtClean="0"/>
              <a:t>2</a:t>
            </a:fld>
            <a:endParaRPr lang="it-IT"/>
          </a:p>
        </p:txBody>
      </p:sp>
    </p:spTree>
    <p:extLst>
      <p:ext uri="{BB962C8B-B14F-4D97-AF65-F5344CB8AC3E}">
        <p14:creationId xmlns:p14="http://schemas.microsoft.com/office/powerpoint/2010/main" val="3272710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8D942FC2-A162-47B3-989B-571A62414964}" type="slidenum">
              <a:rPr lang="it-IT" smtClean="0"/>
              <a:t>3</a:t>
            </a:fld>
            <a:endParaRPr lang="it-IT"/>
          </a:p>
        </p:txBody>
      </p:sp>
    </p:spTree>
    <p:extLst>
      <p:ext uri="{BB962C8B-B14F-4D97-AF65-F5344CB8AC3E}">
        <p14:creationId xmlns:p14="http://schemas.microsoft.com/office/powerpoint/2010/main" val="271079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8D942FC2-A162-47B3-989B-571A62414964}" type="slidenum">
              <a:rPr lang="it-IT" smtClean="0"/>
              <a:t>4</a:t>
            </a:fld>
            <a:endParaRPr lang="it-IT"/>
          </a:p>
        </p:txBody>
      </p:sp>
    </p:spTree>
    <p:extLst>
      <p:ext uri="{BB962C8B-B14F-4D97-AF65-F5344CB8AC3E}">
        <p14:creationId xmlns:p14="http://schemas.microsoft.com/office/powerpoint/2010/main" val="2432522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8D942FC2-A162-47B3-989B-571A62414964}" type="slidenum">
              <a:rPr lang="it-IT" smtClean="0"/>
              <a:t>5</a:t>
            </a:fld>
            <a:endParaRPr lang="it-IT"/>
          </a:p>
        </p:txBody>
      </p:sp>
    </p:spTree>
    <p:extLst>
      <p:ext uri="{BB962C8B-B14F-4D97-AF65-F5344CB8AC3E}">
        <p14:creationId xmlns:p14="http://schemas.microsoft.com/office/powerpoint/2010/main" val="54122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8D942FC2-A162-47B3-989B-571A62414964}" type="slidenum">
              <a:rPr lang="it-IT" smtClean="0"/>
              <a:t>27</a:t>
            </a:fld>
            <a:endParaRPr lang="it-IT"/>
          </a:p>
        </p:txBody>
      </p:sp>
    </p:spTree>
    <p:extLst>
      <p:ext uri="{BB962C8B-B14F-4D97-AF65-F5344CB8AC3E}">
        <p14:creationId xmlns:p14="http://schemas.microsoft.com/office/powerpoint/2010/main" val="131600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spTree>
      <p:nvGrpSpPr>
        <p:cNvPr id="1" name=""/>
        <p:cNvGrpSpPr/>
        <p:nvPr/>
      </p:nvGrpSpPr>
      <p:grpSpPr>
        <a:xfrm>
          <a:off x="0" y="0"/>
          <a:ext cx="0" cy="0"/>
          <a:chOff x="0" y="0"/>
          <a:chExt cx="0" cy="0"/>
        </a:xfrm>
      </p:grpSpPr>
      <p:sp>
        <p:nvSpPr>
          <p:cNvPr id="14" name="Titolo 1">
            <a:extLst>
              <a:ext uri="{FF2B5EF4-FFF2-40B4-BE49-F238E27FC236}">
                <a16:creationId xmlns:a16="http://schemas.microsoft.com/office/drawing/2014/main" id="{0C47B699-08C0-4851-8BAE-384C14E4E049}"/>
              </a:ext>
            </a:extLst>
          </p:cNvPr>
          <p:cNvSpPr>
            <a:spLocks noGrp="1"/>
          </p:cNvSpPr>
          <p:nvPr>
            <p:ph type="ctrTitle"/>
          </p:nvPr>
        </p:nvSpPr>
        <p:spPr>
          <a:xfrm>
            <a:off x="7766050" y="1079500"/>
            <a:ext cx="3884962" cy="2138400"/>
          </a:xfrm>
        </p:spPr>
        <p:txBody>
          <a:bodyPr rtlCol="0" anchor="b"/>
          <a:lstStyle>
            <a:lvl1pPr algn="ctr">
              <a:defRPr/>
            </a:lvl1pPr>
          </a:lstStyle>
          <a:p>
            <a:pPr rtl="0"/>
            <a:r>
              <a:rPr lang="en-US" noProof="0"/>
              <a:t>Click to edit Master title style</a:t>
            </a:r>
            <a:endParaRPr lang="it-IT" noProof="0"/>
          </a:p>
        </p:txBody>
      </p:sp>
      <p:sp>
        <p:nvSpPr>
          <p:cNvPr id="15" name="Sottotitolo 2">
            <a:extLst>
              <a:ext uri="{FF2B5EF4-FFF2-40B4-BE49-F238E27FC236}">
                <a16:creationId xmlns:a16="http://schemas.microsoft.com/office/drawing/2014/main" id="{B84917A2-B37A-4655-9D10-50C6FD698FA2}"/>
              </a:ext>
            </a:extLst>
          </p:cNvPr>
          <p:cNvSpPr>
            <a:spLocks noGrp="1"/>
          </p:cNvSpPr>
          <p:nvPr>
            <p:ph type="subTitle" idx="1"/>
          </p:nvPr>
        </p:nvSpPr>
        <p:spPr>
          <a:xfrm>
            <a:off x="7766051" y="4113213"/>
            <a:ext cx="3884961" cy="1655762"/>
          </a:xfrm>
        </p:spPr>
        <p:txBody>
          <a:bodyPr rtlCol="0">
            <a:normAutofit/>
          </a:bodyPr>
          <a:lstStyle>
            <a:lvl1pPr marL="0" indent="0" algn="ctr">
              <a:buNone/>
              <a:defRPr sz="2400" i="1"/>
            </a:lvl1pPr>
          </a:lstStyle>
          <a:p>
            <a:pPr rtl="0"/>
            <a:r>
              <a:rPr lang="en-US" noProof="0"/>
              <a:t>Click to edit Master subtitle style</a:t>
            </a:r>
            <a:endParaRPr lang="it-IT" noProof="0"/>
          </a:p>
        </p:txBody>
      </p:sp>
      <p:cxnSp>
        <p:nvCxnSpPr>
          <p:cNvPr id="23" name="Connettore diritto 22">
            <a:extLst>
              <a:ext uri="{FF2B5EF4-FFF2-40B4-BE49-F238E27FC236}">
                <a16:creationId xmlns:a16="http://schemas.microsoft.com/office/drawing/2014/main" id="{88EE5317-4FED-4CB5-85EE-6DAD46C28417}"/>
              </a:ext>
              <a:ext uri="{C183D7F6-B498-43B3-948B-1728B52AA6E4}">
                <adec:decorative xmlns:adec="http://schemas.microsoft.com/office/drawing/2017/decorative" val="1"/>
              </a:ext>
            </a:extLst>
          </p:cNvPr>
          <p:cNvCxnSpPr>
            <a:cxnSpLocks/>
          </p:cNvCxnSpPr>
          <p:nvPr userDrawn="1"/>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egnaposto immagine 8">
            <a:extLst>
              <a:ext uri="{FF2B5EF4-FFF2-40B4-BE49-F238E27FC236}">
                <a16:creationId xmlns:a16="http://schemas.microsoft.com/office/drawing/2014/main" id="{22C5EA6D-CE5E-44F2-95E5-1E87F504AD30}"/>
              </a:ext>
            </a:extLst>
          </p:cNvPr>
          <p:cNvSpPr>
            <a:spLocks noGrp="1"/>
          </p:cNvSpPr>
          <p:nvPr>
            <p:ph type="pic" sz="quarter" idx="13" hasCustomPrompt="1"/>
          </p:nvPr>
        </p:nvSpPr>
        <p:spPr>
          <a:xfrm>
            <a:off x="541338" y="539750"/>
            <a:ext cx="6670675" cy="5759450"/>
          </a:xfrm>
        </p:spPr>
        <p:txBody>
          <a:bodyPr rtlCol="0"/>
          <a:lstStyle>
            <a:lvl1pPr marL="0" indent="0" algn="ctr">
              <a:buNone/>
              <a:defRPr/>
            </a:lvl1pPr>
          </a:lstStyle>
          <a:p>
            <a:pPr rtl="0"/>
            <a:r>
              <a:rPr lang="it-IT" noProof="0"/>
              <a:t>Fai clic per aggiungere una foto</a:t>
            </a:r>
          </a:p>
        </p:txBody>
      </p:sp>
    </p:spTree>
    <p:extLst>
      <p:ext uri="{BB962C8B-B14F-4D97-AF65-F5344CB8AC3E}">
        <p14:creationId xmlns:p14="http://schemas.microsoft.com/office/powerpoint/2010/main" val="3124714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nna contenuto 2">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55FC5AD6-5EA9-4D31-BA29-EE3AABE22325}"/>
              </a:ext>
            </a:extLst>
          </p:cNvPr>
          <p:cNvSpPr>
            <a:spLocks noGrp="1"/>
          </p:cNvSpPr>
          <p:nvPr>
            <p:ph type="title"/>
          </p:nvPr>
        </p:nvSpPr>
        <p:spPr>
          <a:xfrm>
            <a:off x="1082675" y="531815"/>
            <a:ext cx="10026650" cy="696910"/>
          </a:xfrm>
        </p:spPr>
        <p:txBody>
          <a:bodyPr wrap="square" rtlCol="0" anchor="b" anchorCtr="0">
            <a:normAutofit/>
          </a:bodyPr>
          <a:lstStyle>
            <a:lvl1pPr algn="ctr">
              <a:defRPr/>
            </a:lvl1pPr>
          </a:lstStyle>
          <a:p>
            <a:pPr algn="ctr" rtl="0"/>
            <a:r>
              <a:rPr lang="en-US" noProof="0"/>
              <a:t>Click to edit Master title style</a:t>
            </a:r>
            <a:endParaRPr lang="it-IT" noProof="0"/>
          </a:p>
        </p:txBody>
      </p:sp>
      <p:cxnSp>
        <p:nvCxnSpPr>
          <p:cNvPr id="8" name="Connettore diritto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1680433"/>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egnaposto testo 23">
            <a:extLst>
              <a:ext uri="{FF2B5EF4-FFF2-40B4-BE49-F238E27FC236}">
                <a16:creationId xmlns:a16="http://schemas.microsoft.com/office/drawing/2014/main" id="{11FC24B6-E967-42A6-8F96-DBB1BFE196E5}"/>
              </a:ext>
            </a:extLst>
          </p:cNvPr>
          <p:cNvSpPr>
            <a:spLocks noGrp="1"/>
          </p:cNvSpPr>
          <p:nvPr>
            <p:ph type="body" sz="quarter" idx="13" hasCustomPrompt="1"/>
          </p:nvPr>
        </p:nvSpPr>
        <p:spPr>
          <a:xfrm>
            <a:off x="1664793" y="2119211"/>
            <a:ext cx="4360512" cy="552450"/>
          </a:xfrm>
        </p:spPr>
        <p:txBody>
          <a:bodyPr rtlCol="0">
            <a:normAutofit/>
          </a:bodyPr>
          <a:lstStyle>
            <a:lvl1pPr marL="0" indent="0">
              <a:buNone/>
              <a:defRPr sz="2400" b="1">
                <a:solidFill>
                  <a:schemeClr val="accent5">
                    <a:lumMod val="60000"/>
                    <a:lumOff val="40000"/>
                  </a:schemeClr>
                </a:solidFill>
                <a:effectLst/>
                <a:latin typeface="+mn-lt"/>
              </a:defRPr>
            </a:lvl1pPr>
          </a:lstStyle>
          <a:p>
            <a:pPr lvl="0" rtl="0"/>
            <a:r>
              <a:rPr lang="it-IT" noProof="0"/>
              <a:t>Fare clic per inserire il sottotitolo</a:t>
            </a:r>
          </a:p>
        </p:txBody>
      </p:sp>
      <p:sp>
        <p:nvSpPr>
          <p:cNvPr id="22" name="Segnaposto testo 25">
            <a:extLst>
              <a:ext uri="{FF2B5EF4-FFF2-40B4-BE49-F238E27FC236}">
                <a16:creationId xmlns:a16="http://schemas.microsoft.com/office/drawing/2014/main" id="{227584E0-1796-45AE-A691-1918676D9CD4}"/>
              </a:ext>
            </a:extLst>
          </p:cNvPr>
          <p:cNvSpPr>
            <a:spLocks noGrp="1"/>
          </p:cNvSpPr>
          <p:nvPr>
            <p:ph type="body" sz="quarter" idx="14" hasCustomPrompt="1"/>
          </p:nvPr>
        </p:nvSpPr>
        <p:spPr>
          <a:xfrm>
            <a:off x="1664443" y="2671626"/>
            <a:ext cx="4360862" cy="3215781"/>
          </a:xfrm>
        </p:spPr>
        <p:txBody>
          <a:bodyPr rtlCol="0">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rtl="0"/>
            <a:r>
              <a:rPr lang="it-IT" noProof="0"/>
              <a:t>Fai clic per inserire del testo</a:t>
            </a:r>
          </a:p>
        </p:txBody>
      </p:sp>
      <p:sp>
        <p:nvSpPr>
          <p:cNvPr id="23" name="Segnaposto testo 23">
            <a:extLst>
              <a:ext uri="{FF2B5EF4-FFF2-40B4-BE49-F238E27FC236}">
                <a16:creationId xmlns:a16="http://schemas.microsoft.com/office/drawing/2014/main" id="{C7E3698B-A426-409C-94D0-F06ECD410B0A}"/>
              </a:ext>
            </a:extLst>
          </p:cNvPr>
          <p:cNvSpPr>
            <a:spLocks noGrp="1"/>
          </p:cNvSpPr>
          <p:nvPr>
            <p:ph type="body" sz="quarter" idx="15" hasCustomPrompt="1"/>
          </p:nvPr>
        </p:nvSpPr>
        <p:spPr>
          <a:xfrm>
            <a:off x="6359649" y="2119211"/>
            <a:ext cx="4360512" cy="552450"/>
          </a:xfrm>
        </p:spPr>
        <p:txBody>
          <a:bodyPr rtlCol="0">
            <a:normAutofit/>
          </a:bodyPr>
          <a:lstStyle>
            <a:lvl1pPr marL="0" indent="0">
              <a:buNone/>
              <a:defRPr sz="2400" b="1">
                <a:solidFill>
                  <a:schemeClr val="accent5">
                    <a:lumMod val="60000"/>
                    <a:lumOff val="40000"/>
                  </a:schemeClr>
                </a:solidFill>
                <a:effectLst/>
                <a:latin typeface="+mn-lt"/>
              </a:defRPr>
            </a:lvl1pPr>
          </a:lstStyle>
          <a:p>
            <a:pPr lvl="0" rtl="0"/>
            <a:r>
              <a:rPr lang="it-IT" noProof="0"/>
              <a:t>Fare clic per inserire il sottotitolo</a:t>
            </a:r>
          </a:p>
        </p:txBody>
      </p:sp>
      <p:sp>
        <p:nvSpPr>
          <p:cNvPr id="24" name="Segnaposto testo 25">
            <a:extLst>
              <a:ext uri="{FF2B5EF4-FFF2-40B4-BE49-F238E27FC236}">
                <a16:creationId xmlns:a16="http://schemas.microsoft.com/office/drawing/2014/main" id="{D2F2C5F3-51E6-4531-9805-221591315C3D}"/>
              </a:ext>
            </a:extLst>
          </p:cNvPr>
          <p:cNvSpPr>
            <a:spLocks noGrp="1"/>
          </p:cNvSpPr>
          <p:nvPr>
            <p:ph type="body" sz="quarter" idx="16" hasCustomPrompt="1"/>
          </p:nvPr>
        </p:nvSpPr>
        <p:spPr>
          <a:xfrm>
            <a:off x="6359299" y="2671626"/>
            <a:ext cx="4360862" cy="3215781"/>
          </a:xfrm>
        </p:spPr>
        <p:txBody>
          <a:bodyPr rtlCol="0">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rtl="0"/>
            <a:r>
              <a:rPr lang="it-IT" noProof="0"/>
              <a:t>Fai clic per inserire del testo</a:t>
            </a:r>
          </a:p>
        </p:txBody>
      </p:sp>
      <p:sp>
        <p:nvSpPr>
          <p:cNvPr id="9" name="Segnaposto data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10" name="Segnaposto piè di pagina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11" name="Segnaposto numero diapositiva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grpSp>
        <p:nvGrpSpPr>
          <p:cNvPr id="18" name="Gruppo 17">
            <a:extLst>
              <a:ext uri="{FF2B5EF4-FFF2-40B4-BE49-F238E27FC236}">
                <a16:creationId xmlns:a16="http://schemas.microsoft.com/office/drawing/2014/main" id="{6E9465D8-1640-4D12-B086-59416AFCBBEE}"/>
              </a:ext>
              <a:ext uri="{C183D7F6-B498-43B3-948B-1728B52AA6E4}">
                <adec:decorative xmlns:adec="http://schemas.microsoft.com/office/drawing/2017/decorative" val="1"/>
              </a:ext>
            </a:extLst>
          </p:cNvPr>
          <p:cNvGrpSpPr/>
          <p:nvPr userDrawn="1"/>
        </p:nvGrpSpPr>
        <p:grpSpPr>
          <a:xfrm rot="5400000">
            <a:off x="3072531" y="-2496283"/>
            <a:ext cx="6034235" cy="11610702"/>
            <a:chOff x="443748" y="446254"/>
            <a:chExt cx="3330000" cy="5760000"/>
          </a:xfrm>
        </p:grpSpPr>
        <p:sp>
          <p:nvSpPr>
            <p:cNvPr id="13" name="Rettangolo 5">
              <a:extLst>
                <a:ext uri="{FF2B5EF4-FFF2-40B4-BE49-F238E27FC236}">
                  <a16:creationId xmlns:a16="http://schemas.microsoft.com/office/drawing/2014/main" id="{E7BE05B2-64AC-4F56-A098-D3A324E9DE8B}"/>
                </a:ext>
                <a:ext uri="{C183D7F6-B498-43B3-948B-1728B52AA6E4}">
                  <adec:decorative xmlns:adec="http://schemas.microsoft.com/office/drawing/2017/decorative" val="1"/>
                </a:ext>
              </a:extLst>
            </p:cNvPr>
            <p:cNvSpPr/>
            <p:nvPr userDrawn="1"/>
          </p:nvSpPr>
          <p:spPr>
            <a:xfrm flipV="1">
              <a:off x="443748" y="446254"/>
              <a:ext cx="33300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5" name="Rettangolo 5">
              <a:extLst>
                <a:ext uri="{FF2B5EF4-FFF2-40B4-BE49-F238E27FC236}">
                  <a16:creationId xmlns:a16="http://schemas.microsoft.com/office/drawing/2014/main" id="{CFB6CFD5-710B-4FF7-B75B-0174B9B72177}"/>
                </a:ext>
                <a:ext uri="{C183D7F6-B498-43B3-948B-1728B52AA6E4}">
                  <adec:decorative xmlns:adec="http://schemas.microsoft.com/office/drawing/2017/decorative" val="1"/>
                </a:ext>
              </a:extLst>
            </p:cNvPr>
            <p:cNvSpPr/>
            <p:nvPr userDrawn="1"/>
          </p:nvSpPr>
          <p:spPr>
            <a:xfrm rot="10800000" flipV="1">
              <a:off x="443748" y="6206254"/>
              <a:ext cx="33300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alpha val="70000"/>
                  </a:schemeClr>
                </a:solidFill>
              </a:endParaRPr>
            </a:p>
          </p:txBody>
        </p:sp>
        <p:sp>
          <p:nvSpPr>
            <p:cNvPr id="17" name="Rettangolo 5">
              <a:extLst>
                <a:ext uri="{FF2B5EF4-FFF2-40B4-BE49-F238E27FC236}">
                  <a16:creationId xmlns:a16="http://schemas.microsoft.com/office/drawing/2014/main" id="{66A28EB2-7446-4114-8BD6-4CB90B849571}"/>
                </a:ext>
                <a:ext uri="{C183D7F6-B498-43B3-948B-1728B52AA6E4}">
                  <adec:decorative xmlns:adec="http://schemas.microsoft.com/office/drawing/2017/decorative" val="1"/>
                </a:ext>
              </a:extLst>
            </p:cNvPr>
            <p:cNvSpPr/>
            <p:nvPr userDrawn="1"/>
          </p:nvSpPr>
          <p:spPr>
            <a:xfrm rot="10800000" flipV="1">
              <a:off x="3773748" y="44625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Tree>
    <p:extLst>
      <p:ext uri="{BB962C8B-B14F-4D97-AF65-F5344CB8AC3E}">
        <p14:creationId xmlns:p14="http://schemas.microsoft.com/office/powerpoint/2010/main" val="1885068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nna contenuto 3">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2DA6CE13-49E5-47C2-B720-1F236BBB57BE}"/>
              </a:ext>
            </a:extLst>
          </p:cNvPr>
          <p:cNvSpPr>
            <a:spLocks noGrp="1"/>
          </p:cNvSpPr>
          <p:nvPr>
            <p:ph type="title"/>
          </p:nvPr>
        </p:nvSpPr>
        <p:spPr>
          <a:xfrm>
            <a:off x="1082675" y="531815"/>
            <a:ext cx="10026650" cy="696910"/>
          </a:xfrm>
        </p:spPr>
        <p:txBody>
          <a:bodyPr wrap="square" rtlCol="0" anchor="b" anchorCtr="0">
            <a:normAutofit/>
          </a:bodyPr>
          <a:lstStyle>
            <a:lvl1pPr algn="ctr">
              <a:defRPr/>
            </a:lvl1pPr>
          </a:lstStyle>
          <a:p>
            <a:pPr algn="ctr" rtl="0"/>
            <a:r>
              <a:rPr lang="en-US" noProof="0"/>
              <a:t>Click to edit Master title style</a:t>
            </a:r>
            <a:endParaRPr lang="it-IT" noProof="0"/>
          </a:p>
        </p:txBody>
      </p:sp>
      <p:cxnSp>
        <p:nvCxnSpPr>
          <p:cNvPr id="8" name="Connettore diritto 7">
            <a:extLst>
              <a:ext uri="{FF2B5EF4-FFF2-40B4-BE49-F238E27FC236}">
                <a16:creationId xmlns:a16="http://schemas.microsoft.com/office/drawing/2014/main" id="{CBA75683-8D5A-4D7B-AA95-90826766FE43}"/>
              </a:ext>
              <a:ext uri="{C183D7F6-B498-43B3-948B-1728B52AA6E4}">
                <adec:decorative xmlns:adec="http://schemas.microsoft.com/office/drawing/2017/decorative" val="1"/>
              </a:ext>
            </a:extLst>
          </p:cNvPr>
          <p:cNvCxnSpPr>
            <a:cxnSpLocks/>
          </p:cNvCxnSpPr>
          <p:nvPr userDrawn="1"/>
        </p:nvCxnSpPr>
        <p:spPr>
          <a:xfrm>
            <a:off x="5819649" y="1680433"/>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Segnaposto testo 23">
            <a:extLst>
              <a:ext uri="{FF2B5EF4-FFF2-40B4-BE49-F238E27FC236}">
                <a16:creationId xmlns:a16="http://schemas.microsoft.com/office/drawing/2014/main" id="{0014AA73-5311-4055-A626-89D8E23FFD9E}"/>
              </a:ext>
            </a:extLst>
          </p:cNvPr>
          <p:cNvSpPr>
            <a:spLocks noGrp="1"/>
          </p:cNvSpPr>
          <p:nvPr>
            <p:ph type="body" sz="quarter" idx="13" hasCustomPrompt="1"/>
          </p:nvPr>
        </p:nvSpPr>
        <p:spPr>
          <a:xfrm>
            <a:off x="1001992" y="2112353"/>
            <a:ext cx="3303394" cy="552450"/>
          </a:xfrm>
        </p:spPr>
        <p:txBody>
          <a:bodyPr rtlCol="0">
            <a:normAutofit/>
          </a:bodyPr>
          <a:lstStyle>
            <a:lvl1pPr marL="0" indent="0">
              <a:buNone/>
              <a:defRPr sz="2400" b="1">
                <a:solidFill>
                  <a:schemeClr val="accent5">
                    <a:lumMod val="60000"/>
                    <a:lumOff val="40000"/>
                  </a:schemeClr>
                </a:solidFill>
                <a:effectLst/>
              </a:defRPr>
            </a:lvl1pPr>
          </a:lstStyle>
          <a:p>
            <a:pPr lvl="0" rtl="0"/>
            <a:r>
              <a:rPr lang="it-IT" noProof="0"/>
              <a:t>Fare clic per inserire il sottotitolo</a:t>
            </a:r>
          </a:p>
        </p:txBody>
      </p:sp>
      <p:sp>
        <p:nvSpPr>
          <p:cNvPr id="29" name="Segnaposto testo 25">
            <a:extLst>
              <a:ext uri="{FF2B5EF4-FFF2-40B4-BE49-F238E27FC236}">
                <a16:creationId xmlns:a16="http://schemas.microsoft.com/office/drawing/2014/main" id="{929F4BD4-95C1-49C1-8ADF-A14CD567582E}"/>
              </a:ext>
            </a:extLst>
          </p:cNvPr>
          <p:cNvSpPr>
            <a:spLocks noGrp="1"/>
          </p:cNvSpPr>
          <p:nvPr>
            <p:ph type="body" sz="quarter" idx="14" hasCustomPrompt="1"/>
          </p:nvPr>
        </p:nvSpPr>
        <p:spPr>
          <a:xfrm>
            <a:off x="1001641" y="2664768"/>
            <a:ext cx="3303659" cy="3215781"/>
          </a:xfrm>
        </p:spPr>
        <p:txBody>
          <a:bodyPr rtlCol="0">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rtl="0"/>
            <a:r>
              <a:rPr lang="it-IT" noProof="0"/>
              <a:t>Fai clic per inserire del testo</a:t>
            </a:r>
          </a:p>
        </p:txBody>
      </p:sp>
      <p:sp>
        <p:nvSpPr>
          <p:cNvPr id="48" name="Segnaposto testo 23">
            <a:extLst>
              <a:ext uri="{FF2B5EF4-FFF2-40B4-BE49-F238E27FC236}">
                <a16:creationId xmlns:a16="http://schemas.microsoft.com/office/drawing/2014/main" id="{92C6830C-1F44-4F12-B457-A08A9A6E53A0}"/>
              </a:ext>
            </a:extLst>
          </p:cNvPr>
          <p:cNvSpPr>
            <a:spLocks noGrp="1"/>
          </p:cNvSpPr>
          <p:nvPr>
            <p:ph type="body" sz="quarter" idx="19" hasCustomPrompt="1"/>
          </p:nvPr>
        </p:nvSpPr>
        <p:spPr>
          <a:xfrm>
            <a:off x="4453829" y="2112353"/>
            <a:ext cx="3303394" cy="552450"/>
          </a:xfrm>
        </p:spPr>
        <p:txBody>
          <a:bodyPr rtlCol="0">
            <a:normAutofit/>
          </a:bodyPr>
          <a:lstStyle>
            <a:lvl1pPr marL="0" indent="0">
              <a:buNone/>
              <a:defRPr sz="2400" b="1">
                <a:solidFill>
                  <a:schemeClr val="accent5">
                    <a:lumMod val="60000"/>
                    <a:lumOff val="40000"/>
                  </a:schemeClr>
                </a:solidFill>
                <a:effectLst/>
              </a:defRPr>
            </a:lvl1pPr>
          </a:lstStyle>
          <a:p>
            <a:pPr lvl="0" rtl="0"/>
            <a:r>
              <a:rPr lang="it-IT" noProof="0"/>
              <a:t>Fare clic per inserire il sottotitolo</a:t>
            </a:r>
          </a:p>
        </p:txBody>
      </p:sp>
      <p:sp>
        <p:nvSpPr>
          <p:cNvPr id="31" name="Segnaposto testo 25">
            <a:extLst>
              <a:ext uri="{FF2B5EF4-FFF2-40B4-BE49-F238E27FC236}">
                <a16:creationId xmlns:a16="http://schemas.microsoft.com/office/drawing/2014/main" id="{631066C0-5869-41D5-A6B8-519CA72AC03D}"/>
              </a:ext>
            </a:extLst>
          </p:cNvPr>
          <p:cNvSpPr>
            <a:spLocks noGrp="1"/>
          </p:cNvSpPr>
          <p:nvPr>
            <p:ph type="body" sz="quarter" idx="16" hasCustomPrompt="1"/>
          </p:nvPr>
        </p:nvSpPr>
        <p:spPr>
          <a:xfrm>
            <a:off x="4453478" y="2664768"/>
            <a:ext cx="3303659" cy="3215781"/>
          </a:xfrm>
        </p:spPr>
        <p:txBody>
          <a:bodyPr rtlCol="0">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rtl="0"/>
            <a:r>
              <a:rPr lang="it-IT" noProof="0"/>
              <a:t>Fai clic per inserire del testo</a:t>
            </a:r>
          </a:p>
        </p:txBody>
      </p:sp>
      <p:sp>
        <p:nvSpPr>
          <p:cNvPr id="49" name="Segnaposto testo 23">
            <a:extLst>
              <a:ext uri="{FF2B5EF4-FFF2-40B4-BE49-F238E27FC236}">
                <a16:creationId xmlns:a16="http://schemas.microsoft.com/office/drawing/2014/main" id="{A05C520D-F031-4A59-B3AB-15CD169C1B91}"/>
              </a:ext>
            </a:extLst>
          </p:cNvPr>
          <p:cNvSpPr>
            <a:spLocks noGrp="1"/>
          </p:cNvSpPr>
          <p:nvPr>
            <p:ph type="body" sz="quarter" idx="20" hasCustomPrompt="1"/>
          </p:nvPr>
        </p:nvSpPr>
        <p:spPr>
          <a:xfrm>
            <a:off x="7905931" y="2112353"/>
            <a:ext cx="3303394" cy="552450"/>
          </a:xfrm>
        </p:spPr>
        <p:txBody>
          <a:bodyPr rtlCol="0">
            <a:normAutofit/>
          </a:bodyPr>
          <a:lstStyle>
            <a:lvl1pPr marL="0" indent="0">
              <a:buNone/>
              <a:defRPr sz="2400" b="1">
                <a:solidFill>
                  <a:schemeClr val="accent5">
                    <a:lumMod val="60000"/>
                    <a:lumOff val="40000"/>
                  </a:schemeClr>
                </a:solidFill>
                <a:effectLst/>
              </a:defRPr>
            </a:lvl1pPr>
          </a:lstStyle>
          <a:p>
            <a:pPr lvl="0" rtl="0"/>
            <a:r>
              <a:rPr lang="it-IT" noProof="0"/>
              <a:t>Fare clic per inserire il sottotitolo</a:t>
            </a:r>
          </a:p>
        </p:txBody>
      </p:sp>
      <p:sp>
        <p:nvSpPr>
          <p:cNvPr id="33" name="Segnaposto testo 25">
            <a:extLst>
              <a:ext uri="{FF2B5EF4-FFF2-40B4-BE49-F238E27FC236}">
                <a16:creationId xmlns:a16="http://schemas.microsoft.com/office/drawing/2014/main" id="{918F424D-F90F-4352-B45D-8E23B4BA148F}"/>
              </a:ext>
            </a:extLst>
          </p:cNvPr>
          <p:cNvSpPr>
            <a:spLocks noGrp="1"/>
          </p:cNvSpPr>
          <p:nvPr>
            <p:ph type="body" sz="quarter" idx="18" hasCustomPrompt="1"/>
          </p:nvPr>
        </p:nvSpPr>
        <p:spPr>
          <a:xfrm>
            <a:off x="7905666" y="2651053"/>
            <a:ext cx="3303659" cy="3215781"/>
          </a:xfrm>
        </p:spPr>
        <p:txBody>
          <a:bodyPr rtlCol="0">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rtl="0"/>
            <a:r>
              <a:rPr lang="it-IT" noProof="0"/>
              <a:t>Fai clic per inserire del testo</a:t>
            </a:r>
          </a:p>
        </p:txBody>
      </p:sp>
      <p:sp>
        <p:nvSpPr>
          <p:cNvPr id="9" name="Segnaposto data 3">
            <a:extLst>
              <a:ext uri="{FF2B5EF4-FFF2-40B4-BE49-F238E27FC236}">
                <a16:creationId xmlns:a16="http://schemas.microsoft.com/office/drawing/2014/main" id="{6CF1492E-55F0-4EDA-9C49-A4A834F401C5}"/>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10" name="Segnaposto piè di pagina 4">
            <a:extLst>
              <a:ext uri="{FF2B5EF4-FFF2-40B4-BE49-F238E27FC236}">
                <a16:creationId xmlns:a16="http://schemas.microsoft.com/office/drawing/2014/main" id="{928D135F-F70E-4CF5-8CAB-4B58BA029B56}"/>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11" name="Segnaposto numero diapositiva 5">
            <a:extLst>
              <a:ext uri="{FF2B5EF4-FFF2-40B4-BE49-F238E27FC236}">
                <a16:creationId xmlns:a16="http://schemas.microsoft.com/office/drawing/2014/main" id="{B0B1F2E7-88D6-4A13-81A3-A31E4E8D3FFE}"/>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grpSp>
        <p:nvGrpSpPr>
          <p:cNvPr id="50" name="Gruppo 49">
            <a:extLst>
              <a:ext uri="{FF2B5EF4-FFF2-40B4-BE49-F238E27FC236}">
                <a16:creationId xmlns:a16="http://schemas.microsoft.com/office/drawing/2014/main" id="{4A548AA1-D42E-4FED-9B69-F476E26489F3}"/>
              </a:ext>
              <a:ext uri="{C183D7F6-B498-43B3-948B-1728B52AA6E4}">
                <adec:decorative xmlns:adec="http://schemas.microsoft.com/office/drawing/2017/decorative" val="1"/>
              </a:ext>
            </a:extLst>
          </p:cNvPr>
          <p:cNvGrpSpPr/>
          <p:nvPr userDrawn="1"/>
        </p:nvGrpSpPr>
        <p:grpSpPr>
          <a:xfrm rot="5400000">
            <a:off x="3072531" y="-2496283"/>
            <a:ext cx="6034235" cy="11610702"/>
            <a:chOff x="443748" y="446254"/>
            <a:chExt cx="3330000" cy="5760000"/>
          </a:xfrm>
        </p:grpSpPr>
        <p:sp>
          <p:nvSpPr>
            <p:cNvPr id="51" name="Rettangolo 5">
              <a:extLst>
                <a:ext uri="{FF2B5EF4-FFF2-40B4-BE49-F238E27FC236}">
                  <a16:creationId xmlns:a16="http://schemas.microsoft.com/office/drawing/2014/main" id="{8C03BD57-8867-4998-B3F3-82125EA3708C}"/>
                </a:ext>
                <a:ext uri="{C183D7F6-B498-43B3-948B-1728B52AA6E4}">
                  <adec:decorative xmlns:adec="http://schemas.microsoft.com/office/drawing/2017/decorative" val="1"/>
                </a:ext>
              </a:extLst>
            </p:cNvPr>
            <p:cNvSpPr/>
            <p:nvPr userDrawn="1"/>
          </p:nvSpPr>
          <p:spPr>
            <a:xfrm flipV="1">
              <a:off x="443748" y="446254"/>
              <a:ext cx="33300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2" name="Rettangolo 5">
              <a:extLst>
                <a:ext uri="{FF2B5EF4-FFF2-40B4-BE49-F238E27FC236}">
                  <a16:creationId xmlns:a16="http://schemas.microsoft.com/office/drawing/2014/main" id="{AF4847DD-9F53-4840-86F2-4ADCD66C167B}"/>
                </a:ext>
                <a:ext uri="{C183D7F6-B498-43B3-948B-1728B52AA6E4}">
                  <adec:decorative xmlns:adec="http://schemas.microsoft.com/office/drawing/2017/decorative" val="1"/>
                </a:ext>
              </a:extLst>
            </p:cNvPr>
            <p:cNvSpPr/>
            <p:nvPr userDrawn="1"/>
          </p:nvSpPr>
          <p:spPr>
            <a:xfrm rot="10800000" flipV="1">
              <a:off x="443748" y="6206254"/>
              <a:ext cx="33300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alpha val="70000"/>
                  </a:schemeClr>
                </a:solidFill>
              </a:endParaRPr>
            </a:p>
          </p:txBody>
        </p:sp>
        <p:sp>
          <p:nvSpPr>
            <p:cNvPr id="53" name="Rettangolo 5">
              <a:extLst>
                <a:ext uri="{FF2B5EF4-FFF2-40B4-BE49-F238E27FC236}">
                  <a16:creationId xmlns:a16="http://schemas.microsoft.com/office/drawing/2014/main" id="{881FA255-D3EB-4D06-BDCA-3627242D6D52}"/>
                </a:ext>
                <a:ext uri="{C183D7F6-B498-43B3-948B-1728B52AA6E4}">
                  <adec:decorative xmlns:adec="http://schemas.microsoft.com/office/drawing/2017/decorative" val="1"/>
                </a:ext>
              </a:extLst>
            </p:cNvPr>
            <p:cNvSpPr/>
            <p:nvPr userDrawn="1"/>
          </p:nvSpPr>
          <p:spPr>
            <a:xfrm rot="10800000" flipV="1">
              <a:off x="3773748" y="44625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Tree>
    <p:extLst>
      <p:ext uri="{BB962C8B-B14F-4D97-AF65-F5344CB8AC3E}">
        <p14:creationId xmlns:p14="http://schemas.microsoft.com/office/powerpoint/2010/main" val="1867604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3036F7FC-6006-4472-BC70-30C283ABC126}"/>
              </a:ext>
            </a:extLst>
          </p:cNvPr>
          <p:cNvSpPr>
            <a:spLocks noGrp="1"/>
          </p:cNvSpPr>
          <p:nvPr>
            <p:ph type="title"/>
          </p:nvPr>
        </p:nvSpPr>
        <p:spPr>
          <a:xfrm>
            <a:off x="1080000" y="540000"/>
            <a:ext cx="3345950" cy="2303213"/>
          </a:xfrm>
        </p:spPr>
        <p:txBody>
          <a:bodyPr rtlCol="0" anchor="ctr" anchorCtr="0"/>
          <a:lstStyle>
            <a:lvl1pPr algn="ctr">
              <a:defRPr/>
            </a:lvl1pPr>
          </a:lstStyle>
          <a:p>
            <a:pPr algn="ctr" rtl="0"/>
            <a:r>
              <a:rPr lang="en-US" noProof="0"/>
              <a:t>Click to edit Master title style</a:t>
            </a:r>
            <a:endParaRPr lang="it-IT" noProof="0"/>
          </a:p>
        </p:txBody>
      </p:sp>
      <p:cxnSp>
        <p:nvCxnSpPr>
          <p:cNvPr id="8" name="Connettore diritto 7">
            <a:extLst>
              <a:ext uri="{FF2B5EF4-FFF2-40B4-BE49-F238E27FC236}">
                <a16:creationId xmlns:a16="http://schemas.microsoft.com/office/drawing/2014/main" id="{3265A73B-104E-43C7-BBEC-C2B3D52E1C21}"/>
              </a:ext>
              <a:ext uri="{C183D7F6-B498-43B3-948B-1728B52AA6E4}">
                <adec:decorative xmlns:adec="http://schemas.microsoft.com/office/drawing/2017/decorative" val="1"/>
              </a:ext>
            </a:extLst>
          </p:cNvPr>
          <p:cNvCxnSpPr>
            <a:cxnSpLocks/>
          </p:cNvCxnSpPr>
          <p:nvPr userDrawn="1"/>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egnaposto contenuto 2">
            <a:extLst>
              <a:ext uri="{FF2B5EF4-FFF2-40B4-BE49-F238E27FC236}">
                <a16:creationId xmlns:a16="http://schemas.microsoft.com/office/drawing/2014/main" id="{8FE0F1ED-567A-464B-A7AB-53B58F510B08}"/>
              </a:ext>
            </a:extLst>
          </p:cNvPr>
          <p:cNvSpPr>
            <a:spLocks noGrp="1"/>
          </p:cNvSpPr>
          <p:nvPr>
            <p:ph idx="1"/>
          </p:nvPr>
        </p:nvSpPr>
        <p:spPr>
          <a:xfrm>
            <a:off x="5543552" y="540000"/>
            <a:ext cx="6107460" cy="2303213"/>
          </a:xfrm>
        </p:spPr>
        <p:txBody>
          <a:bodyPr rtlCol="0" anchor="ctr">
            <a:normAutofit/>
          </a:bodyPr>
          <a:lstStyle>
            <a:lvl1pPr marL="0" indent="0" algn="l">
              <a:buNone/>
              <a:defRPr/>
            </a:lvl1pPr>
          </a:lstStyle>
          <a:p>
            <a:pPr lvl="0" rtl="0"/>
            <a:r>
              <a:rPr lang="en-US" noProof="0"/>
              <a:t>Click to edit Master text styles</a:t>
            </a:r>
          </a:p>
        </p:txBody>
      </p:sp>
      <p:sp>
        <p:nvSpPr>
          <p:cNvPr id="10" name="Rettangolo 9">
            <a:extLst>
              <a:ext uri="{FF2B5EF4-FFF2-40B4-BE49-F238E27FC236}">
                <a16:creationId xmlns:a16="http://schemas.microsoft.com/office/drawing/2014/main" id="{96745F42-F11E-4295-BA16-71120E66B951}"/>
              </a:ext>
              <a:ext uri="{C183D7F6-B498-43B3-948B-1728B52AA6E4}">
                <adec:decorative xmlns:adec="http://schemas.microsoft.com/office/drawing/2017/decorative" val="1"/>
              </a:ext>
            </a:extLst>
          </p:cNvPr>
          <p:cNvSpPr/>
          <p:nvPr userDrawn="1"/>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alpha val="30000"/>
                </a:prstClr>
              </a:solidFill>
              <a:effectLst/>
              <a:uLnTx/>
              <a:uFillTx/>
              <a:latin typeface="Avenir Next LT Pro Light"/>
              <a:ea typeface="+mn-ea"/>
              <a:cs typeface="+mn-cs"/>
            </a:endParaRPr>
          </a:p>
        </p:txBody>
      </p:sp>
      <p:sp>
        <p:nvSpPr>
          <p:cNvPr id="23" name="Segnaposto immagine 18">
            <a:extLst>
              <a:ext uri="{FF2B5EF4-FFF2-40B4-BE49-F238E27FC236}">
                <a16:creationId xmlns:a16="http://schemas.microsoft.com/office/drawing/2014/main" id="{49B51FEE-9706-46CF-8CEF-5E1F009FFF02}"/>
              </a:ext>
            </a:extLst>
          </p:cNvPr>
          <p:cNvSpPr>
            <a:spLocks noGrp="1"/>
          </p:cNvSpPr>
          <p:nvPr>
            <p:ph type="pic" sz="quarter" idx="13" hasCustomPrompt="1"/>
          </p:nvPr>
        </p:nvSpPr>
        <p:spPr>
          <a:xfrm>
            <a:off x="541338" y="4011613"/>
            <a:ext cx="2578100" cy="2303462"/>
          </a:xfrm>
        </p:spPr>
        <p:txBody>
          <a:bodyPr rtlCol="0"/>
          <a:lstStyle>
            <a:lvl1pPr marL="0" indent="0" algn="ctr">
              <a:buNone/>
              <a:defRPr/>
            </a:lvl1pPr>
          </a:lstStyle>
          <a:p>
            <a:pPr rtl="0"/>
            <a:r>
              <a:rPr lang="it-IT" noProof="0"/>
              <a:t>Fai clic per aggiungere una foto</a:t>
            </a:r>
          </a:p>
        </p:txBody>
      </p:sp>
      <p:sp>
        <p:nvSpPr>
          <p:cNvPr id="24" name="Segnaposto immagine 18">
            <a:extLst>
              <a:ext uri="{FF2B5EF4-FFF2-40B4-BE49-F238E27FC236}">
                <a16:creationId xmlns:a16="http://schemas.microsoft.com/office/drawing/2014/main" id="{C2EE5695-74F8-4071-8805-A537486F2217}"/>
              </a:ext>
            </a:extLst>
          </p:cNvPr>
          <p:cNvSpPr>
            <a:spLocks noGrp="1"/>
          </p:cNvSpPr>
          <p:nvPr>
            <p:ph type="pic" sz="quarter" idx="14" hasCustomPrompt="1"/>
          </p:nvPr>
        </p:nvSpPr>
        <p:spPr>
          <a:xfrm>
            <a:off x="3384863" y="4011331"/>
            <a:ext cx="2578100" cy="2303462"/>
          </a:xfrm>
        </p:spPr>
        <p:txBody>
          <a:bodyPr rtlCol="0"/>
          <a:lstStyle>
            <a:lvl1pPr marL="0" indent="0" algn="ctr">
              <a:buNone/>
              <a:defRPr/>
            </a:lvl1pPr>
          </a:lstStyle>
          <a:p>
            <a:pPr rtl="0"/>
            <a:r>
              <a:rPr lang="it-IT" noProof="0"/>
              <a:t>Fai clic per aggiungere una foto</a:t>
            </a:r>
          </a:p>
        </p:txBody>
      </p:sp>
      <p:sp>
        <p:nvSpPr>
          <p:cNvPr id="25" name="Segnaposto immagine 18">
            <a:extLst>
              <a:ext uri="{FF2B5EF4-FFF2-40B4-BE49-F238E27FC236}">
                <a16:creationId xmlns:a16="http://schemas.microsoft.com/office/drawing/2014/main" id="{426DBDB7-E494-4BDA-BD74-10D41918C0AB}"/>
              </a:ext>
            </a:extLst>
          </p:cNvPr>
          <p:cNvSpPr>
            <a:spLocks noGrp="1"/>
          </p:cNvSpPr>
          <p:nvPr>
            <p:ph type="pic" sz="quarter" idx="15" hasCustomPrompt="1"/>
          </p:nvPr>
        </p:nvSpPr>
        <p:spPr>
          <a:xfrm>
            <a:off x="6228887" y="4011331"/>
            <a:ext cx="2578100" cy="2303462"/>
          </a:xfrm>
        </p:spPr>
        <p:txBody>
          <a:bodyPr rtlCol="0"/>
          <a:lstStyle>
            <a:lvl1pPr marL="0" indent="0" algn="ctr">
              <a:buNone/>
              <a:defRPr/>
            </a:lvl1pPr>
          </a:lstStyle>
          <a:p>
            <a:pPr rtl="0"/>
            <a:r>
              <a:rPr lang="it-IT" noProof="0"/>
              <a:t>Fai clic per aggiungere una foto</a:t>
            </a:r>
          </a:p>
        </p:txBody>
      </p:sp>
      <p:sp>
        <p:nvSpPr>
          <p:cNvPr id="26" name="Segnaposto immagine 18">
            <a:extLst>
              <a:ext uri="{FF2B5EF4-FFF2-40B4-BE49-F238E27FC236}">
                <a16:creationId xmlns:a16="http://schemas.microsoft.com/office/drawing/2014/main" id="{110C3059-EF0D-4175-A421-E59E738E9AAD}"/>
              </a:ext>
            </a:extLst>
          </p:cNvPr>
          <p:cNvSpPr>
            <a:spLocks noGrp="1"/>
          </p:cNvSpPr>
          <p:nvPr>
            <p:ph type="pic" sz="quarter" idx="16" hasCustomPrompt="1"/>
          </p:nvPr>
        </p:nvSpPr>
        <p:spPr>
          <a:xfrm>
            <a:off x="9072912" y="4011331"/>
            <a:ext cx="2578100" cy="2303462"/>
          </a:xfrm>
        </p:spPr>
        <p:txBody>
          <a:bodyPr rtlCol="0"/>
          <a:lstStyle>
            <a:lvl1pPr marL="0" indent="0" algn="ctr">
              <a:buNone/>
              <a:defRPr/>
            </a:lvl1pPr>
          </a:lstStyle>
          <a:p>
            <a:pPr rtl="0"/>
            <a:r>
              <a:rPr lang="it-IT" noProof="0"/>
              <a:t>Fai clic per aggiungere una foto</a:t>
            </a:r>
          </a:p>
        </p:txBody>
      </p:sp>
      <p:sp>
        <p:nvSpPr>
          <p:cNvPr id="15" name="Segnaposto data 3">
            <a:extLst>
              <a:ext uri="{FF2B5EF4-FFF2-40B4-BE49-F238E27FC236}">
                <a16:creationId xmlns:a16="http://schemas.microsoft.com/office/drawing/2014/main" id="{F23808ED-A697-419E-B2B9-925BC80462D9}"/>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16" name="Segnaposto piè di pagina 4">
            <a:extLst>
              <a:ext uri="{FF2B5EF4-FFF2-40B4-BE49-F238E27FC236}">
                <a16:creationId xmlns:a16="http://schemas.microsoft.com/office/drawing/2014/main" id="{82CBC00E-8DBE-41F7-B5EC-A273F7184936}"/>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17" name="Segnaposto numero diapositiva 5">
            <a:extLst>
              <a:ext uri="{FF2B5EF4-FFF2-40B4-BE49-F238E27FC236}">
                <a16:creationId xmlns:a16="http://schemas.microsoft.com/office/drawing/2014/main" id="{EC8BA04E-DB40-4D07-9B73-37122A902296}"/>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4224374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rmula di chiusura">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6EF848A-75B5-49A0-A26E-E3931F22D975}"/>
              </a:ext>
            </a:extLst>
          </p:cNvPr>
          <p:cNvSpPr>
            <a:spLocks noGrp="1"/>
          </p:cNvSpPr>
          <p:nvPr>
            <p:ph type="ctrTitle"/>
          </p:nvPr>
        </p:nvSpPr>
        <p:spPr>
          <a:xfrm>
            <a:off x="3870326" y="1089025"/>
            <a:ext cx="4451349" cy="1532951"/>
          </a:xfrm>
        </p:spPr>
        <p:txBody>
          <a:bodyPr rtlCol="0" anchor="b"/>
          <a:lstStyle>
            <a:lvl1pPr algn="ctr">
              <a:defRPr/>
            </a:lvl1pPr>
          </a:lstStyle>
          <a:p>
            <a:pPr rtl="0"/>
            <a:r>
              <a:rPr lang="en-US" noProof="0"/>
              <a:t>Click to edit Master title style</a:t>
            </a:r>
            <a:endParaRPr lang="it-IT" noProof="0"/>
          </a:p>
        </p:txBody>
      </p:sp>
      <p:sp>
        <p:nvSpPr>
          <p:cNvPr id="8" name="Sottotitolo 7">
            <a:extLst>
              <a:ext uri="{FF2B5EF4-FFF2-40B4-BE49-F238E27FC236}">
                <a16:creationId xmlns:a16="http://schemas.microsoft.com/office/drawing/2014/main" id="{0D20A319-635D-423F-BBAC-55CDC1785605}"/>
              </a:ext>
            </a:extLst>
          </p:cNvPr>
          <p:cNvSpPr>
            <a:spLocks noGrp="1"/>
          </p:cNvSpPr>
          <p:nvPr>
            <p:ph type="subTitle" idx="1"/>
          </p:nvPr>
        </p:nvSpPr>
        <p:spPr>
          <a:xfrm>
            <a:off x="3870326" y="4248000"/>
            <a:ext cx="4451349" cy="1520975"/>
          </a:xfrm>
        </p:spPr>
        <p:txBody>
          <a:bodyPr rtlCol="0"/>
          <a:lstStyle>
            <a:lvl1pPr marL="0" indent="0" algn="ctr">
              <a:buNone/>
              <a:defRPr i="1"/>
            </a:lvl1pPr>
          </a:lstStyle>
          <a:p>
            <a:pPr rtl="0"/>
            <a:r>
              <a:rPr lang="en-US" noProof="0"/>
              <a:t>Click to edit Master subtitle style</a:t>
            </a:r>
            <a:endParaRPr lang="it-IT" noProof="0"/>
          </a:p>
        </p:txBody>
      </p:sp>
      <p:sp>
        <p:nvSpPr>
          <p:cNvPr id="31" name="Segnaposto immagine 28">
            <a:extLst>
              <a:ext uri="{FF2B5EF4-FFF2-40B4-BE49-F238E27FC236}">
                <a16:creationId xmlns:a16="http://schemas.microsoft.com/office/drawing/2014/main" id="{2A95A91B-7863-4D63-9D9B-EB1E440C1DFD}"/>
              </a:ext>
            </a:extLst>
          </p:cNvPr>
          <p:cNvSpPr>
            <a:spLocks noGrp="1"/>
          </p:cNvSpPr>
          <p:nvPr>
            <p:ph type="pic" sz="quarter" idx="13" hasCustomPrompt="1"/>
          </p:nvPr>
        </p:nvSpPr>
        <p:spPr>
          <a:xfrm>
            <a:off x="539750" y="539750"/>
            <a:ext cx="2768600" cy="5778500"/>
          </a:xfrm>
        </p:spPr>
        <p:txBody>
          <a:bodyPr rtlCol="0"/>
          <a:lstStyle>
            <a:lvl1pPr marL="0" indent="0" algn="ctr">
              <a:buNone/>
              <a:defRPr/>
            </a:lvl1pPr>
          </a:lstStyle>
          <a:p>
            <a:pPr rtl="0"/>
            <a:r>
              <a:rPr lang="it-IT" noProof="0"/>
              <a:t>Fai clic per aggiungere una foto</a:t>
            </a:r>
          </a:p>
        </p:txBody>
      </p:sp>
      <p:sp>
        <p:nvSpPr>
          <p:cNvPr id="32" name="Segnaposto immagine 28">
            <a:extLst>
              <a:ext uri="{FF2B5EF4-FFF2-40B4-BE49-F238E27FC236}">
                <a16:creationId xmlns:a16="http://schemas.microsoft.com/office/drawing/2014/main" id="{AC55B2B7-A24A-4F78-B673-918F440A12E6}"/>
              </a:ext>
            </a:extLst>
          </p:cNvPr>
          <p:cNvSpPr>
            <a:spLocks noGrp="1"/>
          </p:cNvSpPr>
          <p:nvPr>
            <p:ph type="pic" sz="quarter" idx="14" hasCustomPrompt="1"/>
          </p:nvPr>
        </p:nvSpPr>
        <p:spPr>
          <a:xfrm>
            <a:off x="8883400" y="540000"/>
            <a:ext cx="2768600" cy="5778500"/>
          </a:xfrm>
        </p:spPr>
        <p:txBody>
          <a:bodyPr rtlCol="0"/>
          <a:lstStyle>
            <a:lvl1pPr marL="0" indent="0" algn="ctr">
              <a:buNone/>
              <a:defRPr/>
            </a:lvl1pPr>
          </a:lstStyle>
          <a:p>
            <a:pPr rtl="0"/>
            <a:r>
              <a:rPr lang="it-IT" noProof="0"/>
              <a:t>Fai clic per aggiungere una foto</a:t>
            </a:r>
          </a:p>
        </p:txBody>
      </p:sp>
      <p:sp>
        <p:nvSpPr>
          <p:cNvPr id="25" name="Segnaposto data 3">
            <a:extLst>
              <a:ext uri="{FF2B5EF4-FFF2-40B4-BE49-F238E27FC236}">
                <a16:creationId xmlns:a16="http://schemas.microsoft.com/office/drawing/2014/main" id="{F2472D78-AA98-4F36-B6D6-73FDDFEDE3ED}"/>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26" name="Segnaposto piè di pagina 4">
            <a:extLst>
              <a:ext uri="{FF2B5EF4-FFF2-40B4-BE49-F238E27FC236}">
                <a16:creationId xmlns:a16="http://schemas.microsoft.com/office/drawing/2014/main" id="{389A6CF9-7AEC-41F9-B68D-D7919EE0877D}"/>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27" name="Segnaposto numero diapositiva 5">
            <a:extLst>
              <a:ext uri="{FF2B5EF4-FFF2-40B4-BE49-F238E27FC236}">
                <a16:creationId xmlns:a16="http://schemas.microsoft.com/office/drawing/2014/main" id="{D01CF4E0-7641-49C6-B4CE-27534439224A}"/>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grpSp>
        <p:nvGrpSpPr>
          <p:cNvPr id="24" name="Gruppo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ttangolo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Rettangolo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Rettangolo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nvGrpSpPr>
            <p:cNvPr id="33" name="Gruppo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igura a mano libera: Forma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2" name="Figura a mano libera: Forma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grpSp>
          <p:nvGrpSpPr>
            <p:cNvPr id="34" name="Gruppo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uppo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igura a mano libera: Forma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40" name="Connettore diritto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uppo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igura a mano libera: Forma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38" name="Connettore diritto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076992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0C1D561-971B-43DB-A5A7-63A887A0CA6B}"/>
              </a:ext>
            </a:extLst>
          </p:cNvPr>
          <p:cNvSpPr>
            <a:spLocks noGrp="1"/>
          </p:cNvSpPr>
          <p:nvPr>
            <p:ph type="title"/>
          </p:nvPr>
        </p:nvSpPr>
        <p:spPr>
          <a:xfrm>
            <a:off x="1080000" y="540000"/>
            <a:ext cx="4426782" cy="1331637"/>
          </a:xfrm>
        </p:spPr>
        <p:txBody>
          <a:bodyPr rtlCol="0" anchor="b" anchorCtr="0">
            <a:normAutofit/>
          </a:bodyPr>
          <a:lstStyle>
            <a:lvl1pPr algn="ctr">
              <a:defRPr/>
            </a:lvl1pPr>
          </a:lstStyle>
          <a:p>
            <a:pPr algn="ctr" rtl="0"/>
            <a:r>
              <a:rPr lang="en-US" noProof="0"/>
              <a:t>Click to edit Master title style</a:t>
            </a:r>
            <a:endParaRPr lang="it-IT" noProof="0"/>
          </a:p>
        </p:txBody>
      </p:sp>
      <p:cxnSp>
        <p:nvCxnSpPr>
          <p:cNvPr id="9" name="Connettore diritto 8">
            <a:extLst>
              <a:ext uri="{FF2B5EF4-FFF2-40B4-BE49-F238E27FC236}">
                <a16:creationId xmlns:a16="http://schemas.microsoft.com/office/drawing/2014/main" id="{8CACFD68-412E-48B4-B9EB-FEDC20A81354}"/>
              </a:ext>
              <a:ext uri="{C183D7F6-B498-43B3-948B-1728B52AA6E4}">
                <adec:decorative xmlns:adec="http://schemas.microsoft.com/office/drawing/2017/decorative" val="1"/>
              </a:ext>
            </a:extLst>
          </p:cNvPr>
          <p:cNvCxnSpPr>
            <a:cxnSpLocks/>
          </p:cNvCxnSpPr>
          <p:nvPr userDrawn="1"/>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egnaposto contenuto 2">
            <a:extLst>
              <a:ext uri="{FF2B5EF4-FFF2-40B4-BE49-F238E27FC236}">
                <a16:creationId xmlns:a16="http://schemas.microsoft.com/office/drawing/2014/main" id="{4F0731E0-58E0-4382-ADA7-A9C6DE2E7E36}"/>
              </a:ext>
            </a:extLst>
          </p:cNvPr>
          <p:cNvSpPr>
            <a:spLocks noGrp="1"/>
          </p:cNvSpPr>
          <p:nvPr>
            <p:ph idx="1"/>
          </p:nvPr>
        </p:nvSpPr>
        <p:spPr>
          <a:xfrm>
            <a:off x="1080000" y="2759076"/>
            <a:ext cx="4460874" cy="3009899"/>
          </a:xfrm>
        </p:spPr>
        <p:txBody>
          <a:bodyPr rtlCol="0">
            <a:normAutofit/>
          </a:bodyPr>
          <a:lstStyle>
            <a:lvl1pPr>
              <a:defRPr sz="2000"/>
            </a:lvl1pPr>
          </a:lstStyle>
          <a:p>
            <a:pPr lvl="0" rtl="0"/>
            <a:r>
              <a:rPr lang="en-US" noProof="0"/>
              <a:t>Click to edit Master text styles</a:t>
            </a:r>
          </a:p>
        </p:txBody>
      </p:sp>
      <p:sp>
        <p:nvSpPr>
          <p:cNvPr id="11" name="Segnaposto data 3">
            <a:extLst>
              <a:ext uri="{FF2B5EF4-FFF2-40B4-BE49-F238E27FC236}">
                <a16:creationId xmlns:a16="http://schemas.microsoft.com/office/drawing/2014/main" id="{23D67752-1F0B-4C84-BBA7-A57E2793D918}"/>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12" name="Rettangolo 11">
            <a:extLst>
              <a:ext uri="{FF2B5EF4-FFF2-40B4-BE49-F238E27FC236}">
                <a16:creationId xmlns:a16="http://schemas.microsoft.com/office/drawing/2014/main" id="{FA4033A0-8E66-4ABA-9E27-744642AA948F}"/>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alpha val="20000"/>
                </a:prstClr>
              </a:solidFill>
              <a:effectLst/>
              <a:uLnTx/>
              <a:uFillTx/>
              <a:latin typeface="Avenir Next LT Pro Light"/>
              <a:ea typeface="+mn-ea"/>
              <a:cs typeface="+mn-cs"/>
            </a:endParaRPr>
          </a:p>
        </p:txBody>
      </p:sp>
      <p:sp>
        <p:nvSpPr>
          <p:cNvPr id="20" name="Segnaposto immagine 17">
            <a:extLst>
              <a:ext uri="{FF2B5EF4-FFF2-40B4-BE49-F238E27FC236}">
                <a16:creationId xmlns:a16="http://schemas.microsoft.com/office/drawing/2014/main" id="{6A17A7B9-79E8-403B-A59F-FC5E1C5034B4}"/>
              </a:ext>
            </a:extLst>
          </p:cNvPr>
          <p:cNvSpPr>
            <a:spLocks noGrp="1"/>
          </p:cNvSpPr>
          <p:nvPr>
            <p:ph type="pic" sz="quarter" idx="13" hasCustomPrompt="1"/>
          </p:nvPr>
        </p:nvSpPr>
        <p:spPr>
          <a:xfrm>
            <a:off x="7212013" y="539750"/>
            <a:ext cx="4438650" cy="2754313"/>
          </a:xfrm>
        </p:spPr>
        <p:txBody>
          <a:bodyPr rtlCol="0"/>
          <a:lstStyle>
            <a:lvl1pPr marL="0" indent="0" algn="ctr">
              <a:buNone/>
              <a:defRPr/>
            </a:lvl1pPr>
          </a:lstStyle>
          <a:p>
            <a:pPr rtl="0"/>
            <a:r>
              <a:rPr lang="it-IT" noProof="0"/>
              <a:t>Fai clic per aggiungere una foto</a:t>
            </a:r>
          </a:p>
        </p:txBody>
      </p:sp>
      <p:sp>
        <p:nvSpPr>
          <p:cNvPr id="21" name="Segnaposto immagine 17">
            <a:extLst>
              <a:ext uri="{FF2B5EF4-FFF2-40B4-BE49-F238E27FC236}">
                <a16:creationId xmlns:a16="http://schemas.microsoft.com/office/drawing/2014/main" id="{F2DFBA6D-4E5F-452E-AB45-0AE0600C5F7F}"/>
              </a:ext>
            </a:extLst>
          </p:cNvPr>
          <p:cNvSpPr>
            <a:spLocks noGrp="1"/>
          </p:cNvSpPr>
          <p:nvPr>
            <p:ph type="pic" sz="quarter" idx="14" hasCustomPrompt="1"/>
          </p:nvPr>
        </p:nvSpPr>
        <p:spPr>
          <a:xfrm>
            <a:off x="7212014" y="3563687"/>
            <a:ext cx="4438650" cy="2754313"/>
          </a:xfrm>
        </p:spPr>
        <p:txBody>
          <a:bodyPr rtlCol="0"/>
          <a:lstStyle>
            <a:lvl1pPr marL="0" indent="0" algn="ctr">
              <a:buNone/>
              <a:defRPr/>
            </a:lvl1pPr>
          </a:lstStyle>
          <a:p>
            <a:pPr rtl="0"/>
            <a:r>
              <a:rPr lang="it-IT" noProof="0"/>
              <a:t>Fai clic per aggiungere una foto</a:t>
            </a:r>
          </a:p>
        </p:txBody>
      </p:sp>
      <p:sp>
        <p:nvSpPr>
          <p:cNvPr id="15" name="Segnaposto piè di pagina 4">
            <a:extLst>
              <a:ext uri="{FF2B5EF4-FFF2-40B4-BE49-F238E27FC236}">
                <a16:creationId xmlns:a16="http://schemas.microsoft.com/office/drawing/2014/main" id="{E8E05746-2784-43CF-84F7-0175BD650240}"/>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16" name="Segnaposto numero diapositiva 5">
            <a:extLst>
              <a:ext uri="{FF2B5EF4-FFF2-40B4-BE49-F238E27FC236}">
                <a16:creationId xmlns:a16="http://schemas.microsoft.com/office/drawing/2014/main" id="{BB851CC3-3ED8-49E8-B8AC-6D79B036F307}"/>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263759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spTree>
      <p:nvGrpSpPr>
        <p:cNvPr id="1" name=""/>
        <p:cNvGrpSpPr/>
        <p:nvPr/>
      </p:nvGrpSpPr>
      <p:grpSpPr>
        <a:xfrm>
          <a:off x="0" y="0"/>
          <a:ext cx="0" cy="0"/>
          <a:chOff x="0" y="0"/>
          <a:chExt cx="0" cy="0"/>
        </a:xfrm>
      </p:grpSpPr>
      <p:sp>
        <p:nvSpPr>
          <p:cNvPr id="35" name="Titolo 1">
            <a:extLst>
              <a:ext uri="{FF2B5EF4-FFF2-40B4-BE49-F238E27FC236}">
                <a16:creationId xmlns:a16="http://schemas.microsoft.com/office/drawing/2014/main" id="{C2262EB2-92F3-45D5-977D-A254F9DC45B3}"/>
              </a:ext>
            </a:extLst>
          </p:cNvPr>
          <p:cNvSpPr>
            <a:spLocks noGrp="1"/>
          </p:cNvSpPr>
          <p:nvPr>
            <p:ph type="title"/>
          </p:nvPr>
        </p:nvSpPr>
        <p:spPr>
          <a:xfrm>
            <a:off x="4984750" y="1011237"/>
            <a:ext cx="6120000" cy="860400"/>
          </a:xfrm>
        </p:spPr>
        <p:txBody>
          <a:bodyPr rtlCol="0" anchor="b" anchorCtr="0"/>
          <a:lstStyle>
            <a:lvl1pPr algn="ctr">
              <a:defRPr/>
            </a:lvl1pPr>
          </a:lstStyle>
          <a:p>
            <a:pPr algn="ctr" rtl="0"/>
            <a:r>
              <a:rPr lang="en-US" noProof="0"/>
              <a:t>Click to edit Master title style</a:t>
            </a:r>
            <a:endParaRPr lang="it-IT" noProof="0"/>
          </a:p>
        </p:txBody>
      </p:sp>
      <p:sp>
        <p:nvSpPr>
          <p:cNvPr id="42" name="Segnaposto immagine 7">
            <a:extLst>
              <a:ext uri="{FF2B5EF4-FFF2-40B4-BE49-F238E27FC236}">
                <a16:creationId xmlns:a16="http://schemas.microsoft.com/office/drawing/2014/main" id="{08B7B76C-AD95-41C0-859E-9A612EE3EB69}"/>
              </a:ext>
            </a:extLst>
          </p:cNvPr>
          <p:cNvSpPr>
            <a:spLocks noGrp="1"/>
          </p:cNvSpPr>
          <p:nvPr>
            <p:ph type="pic" sz="quarter" idx="13" hasCustomPrompt="1"/>
          </p:nvPr>
        </p:nvSpPr>
        <p:spPr>
          <a:xfrm>
            <a:off x="0" y="0"/>
            <a:ext cx="3870325" cy="6858000"/>
          </a:xfrm>
        </p:spPr>
        <p:txBody>
          <a:bodyPr rtlCol="0"/>
          <a:lstStyle>
            <a:lvl1pPr marL="0" indent="0" algn="ctr">
              <a:buNone/>
              <a:defRPr/>
            </a:lvl1pPr>
          </a:lstStyle>
          <a:p>
            <a:pPr rtl="0"/>
            <a:r>
              <a:rPr lang="it-IT" noProof="0"/>
              <a:t>Fai clic per aggiungere una foto</a:t>
            </a:r>
          </a:p>
        </p:txBody>
      </p:sp>
      <p:cxnSp>
        <p:nvCxnSpPr>
          <p:cNvPr id="37" name="Connettore diritto 36">
            <a:extLst>
              <a:ext uri="{FF2B5EF4-FFF2-40B4-BE49-F238E27FC236}">
                <a16:creationId xmlns:a16="http://schemas.microsoft.com/office/drawing/2014/main" id="{FAF4E51F-526D-47C7-B091-D47773C1FEB8}"/>
              </a:ext>
              <a:ext uri="{C183D7F6-B498-43B3-948B-1728B52AA6E4}">
                <adec:decorative xmlns:adec="http://schemas.microsoft.com/office/drawing/2017/decorative" val="1"/>
              </a:ext>
            </a:extLst>
          </p:cNvPr>
          <p:cNvCxnSpPr>
            <a:cxnSpLocks/>
          </p:cNvCxnSpPr>
          <p:nvPr userDrawn="1"/>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Segnaposto contenuto 2">
            <a:extLst>
              <a:ext uri="{FF2B5EF4-FFF2-40B4-BE49-F238E27FC236}">
                <a16:creationId xmlns:a16="http://schemas.microsoft.com/office/drawing/2014/main" id="{E4FE061B-0356-4C6F-A2CA-12D48BE34A15}"/>
              </a:ext>
            </a:extLst>
          </p:cNvPr>
          <p:cNvSpPr>
            <a:spLocks noGrp="1"/>
          </p:cNvSpPr>
          <p:nvPr>
            <p:ph idx="1"/>
          </p:nvPr>
        </p:nvSpPr>
        <p:spPr>
          <a:xfrm>
            <a:off x="4984750" y="2759076"/>
            <a:ext cx="6121400" cy="3009899"/>
          </a:xfrm>
        </p:spPr>
        <p:txBody>
          <a:bodyPr rtlCol="0">
            <a:normAutofit/>
          </a:bodyPr>
          <a:lstStyle>
            <a:lvl1pPr marL="0" indent="0">
              <a:buNone/>
              <a:defRPr/>
            </a:lvl1pPr>
          </a:lstStyle>
          <a:p>
            <a:pPr lvl="0" rtl="0"/>
            <a:r>
              <a:rPr lang="en-US" noProof="0"/>
              <a:t>Click to edit Master text styles</a:t>
            </a:r>
          </a:p>
        </p:txBody>
      </p:sp>
      <p:sp>
        <p:nvSpPr>
          <p:cNvPr id="39" name="Segnaposto data 3">
            <a:extLst>
              <a:ext uri="{FF2B5EF4-FFF2-40B4-BE49-F238E27FC236}">
                <a16:creationId xmlns:a16="http://schemas.microsoft.com/office/drawing/2014/main" id="{C9AB8836-3239-49B5-AB6F-4AF85F1F0654}"/>
              </a:ext>
            </a:extLst>
          </p:cNvPr>
          <p:cNvSpPr>
            <a:spLocks noGrp="1"/>
          </p:cNvSpPr>
          <p:nvPr>
            <p:ph type="dt" sz="half" idx="10"/>
          </p:nvPr>
        </p:nvSpPr>
        <p:spPr>
          <a:xfrm>
            <a:off x="541338" y="6401999"/>
            <a:ext cx="2206625" cy="369332"/>
          </a:xfrm>
        </p:spPr>
        <p:txBody>
          <a:bodyPr rtlCol="0"/>
          <a:lstStyle>
            <a:lvl1pPr>
              <a:defRPr>
                <a:effectLst>
                  <a:outerShdw blurRad="38100" dist="38100" dir="2700000" algn="tl">
                    <a:srgbClr val="000000">
                      <a:alpha val="43137"/>
                    </a:srgbClr>
                  </a:outerShdw>
                </a:effectLst>
              </a:defRPr>
            </a:lvl1pPr>
          </a:lstStyle>
          <a:p>
            <a:pPr rtl="0"/>
            <a:r>
              <a:rPr lang="it-IT" noProof="0">
                <a:solidFill>
                  <a:srgbClr val="FFFFFF"/>
                </a:solidFill>
              </a:rPr>
              <a:t>20XX</a:t>
            </a:r>
          </a:p>
        </p:txBody>
      </p:sp>
      <p:sp>
        <p:nvSpPr>
          <p:cNvPr id="40" name="Segnaposto piè di pagina 4">
            <a:extLst>
              <a:ext uri="{FF2B5EF4-FFF2-40B4-BE49-F238E27FC236}">
                <a16:creationId xmlns:a16="http://schemas.microsoft.com/office/drawing/2014/main" id="{77EAD6AC-E509-49A1-8E38-1CABD458AA0F}"/>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41" name="Segnaposto numero diapositiva 5">
            <a:extLst>
              <a:ext uri="{FF2B5EF4-FFF2-40B4-BE49-F238E27FC236}">
                <a16:creationId xmlns:a16="http://schemas.microsoft.com/office/drawing/2014/main" id="{B689B03B-F230-4530-8C09-EFB8172382F2}"/>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645234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ruzione di sezione">
    <p:spTree>
      <p:nvGrpSpPr>
        <p:cNvPr id="1" name=""/>
        <p:cNvGrpSpPr/>
        <p:nvPr/>
      </p:nvGrpSpPr>
      <p:grpSpPr>
        <a:xfrm>
          <a:off x="0" y="0"/>
          <a:ext cx="0" cy="0"/>
          <a:chOff x="0" y="0"/>
          <a:chExt cx="0" cy="0"/>
        </a:xfrm>
      </p:grpSpPr>
      <p:sp>
        <p:nvSpPr>
          <p:cNvPr id="9" name="Titolo 6">
            <a:extLst>
              <a:ext uri="{FF2B5EF4-FFF2-40B4-BE49-F238E27FC236}">
                <a16:creationId xmlns:a16="http://schemas.microsoft.com/office/drawing/2014/main" id="{D0C49A9B-EBDE-4047-884B-0860623D6391}"/>
              </a:ext>
            </a:extLst>
          </p:cNvPr>
          <p:cNvSpPr>
            <a:spLocks noGrp="1"/>
          </p:cNvSpPr>
          <p:nvPr>
            <p:ph type="ctrTitle"/>
          </p:nvPr>
        </p:nvSpPr>
        <p:spPr>
          <a:xfrm>
            <a:off x="1085851" y="1089025"/>
            <a:ext cx="6118224" cy="1532951"/>
          </a:xfrm>
        </p:spPr>
        <p:txBody>
          <a:bodyPr rtlCol="0" anchor="b"/>
          <a:lstStyle>
            <a:lvl1pPr algn="ctr">
              <a:defRPr/>
            </a:lvl1pPr>
          </a:lstStyle>
          <a:p>
            <a:pPr rtl="0"/>
            <a:r>
              <a:rPr lang="en-US" noProof="0"/>
              <a:t>Click to edit Master title style</a:t>
            </a:r>
            <a:endParaRPr lang="it-IT" noProof="0"/>
          </a:p>
        </p:txBody>
      </p:sp>
      <p:sp>
        <p:nvSpPr>
          <p:cNvPr id="10" name="Sottotitolo 7">
            <a:extLst>
              <a:ext uri="{FF2B5EF4-FFF2-40B4-BE49-F238E27FC236}">
                <a16:creationId xmlns:a16="http://schemas.microsoft.com/office/drawing/2014/main" id="{33C29AD8-5547-4B1E-8E14-63A01F6B92AE}"/>
              </a:ext>
            </a:extLst>
          </p:cNvPr>
          <p:cNvSpPr>
            <a:spLocks noGrp="1"/>
          </p:cNvSpPr>
          <p:nvPr>
            <p:ph type="subTitle" idx="1"/>
          </p:nvPr>
        </p:nvSpPr>
        <p:spPr>
          <a:xfrm>
            <a:off x="1638300" y="4248000"/>
            <a:ext cx="5016500" cy="1520975"/>
          </a:xfrm>
        </p:spPr>
        <p:txBody>
          <a:bodyPr rtlCol="0">
            <a:normAutofit/>
          </a:bodyPr>
          <a:lstStyle>
            <a:lvl1pPr marL="0" indent="0" algn="ctr">
              <a:buNone/>
              <a:defRPr sz="2400" i="1"/>
            </a:lvl1pPr>
          </a:lstStyle>
          <a:p>
            <a:pPr rtl="0"/>
            <a:r>
              <a:rPr lang="en-US" noProof="0"/>
              <a:t>Click to edit Master subtitle style</a:t>
            </a:r>
            <a:endParaRPr lang="it-IT" noProof="0"/>
          </a:p>
        </p:txBody>
      </p:sp>
      <p:sp>
        <p:nvSpPr>
          <p:cNvPr id="35" name="Segnaposto immagine 31">
            <a:extLst>
              <a:ext uri="{FF2B5EF4-FFF2-40B4-BE49-F238E27FC236}">
                <a16:creationId xmlns:a16="http://schemas.microsoft.com/office/drawing/2014/main" id="{99CD77F7-3095-4517-B300-DE93875DE53E}"/>
              </a:ext>
            </a:extLst>
          </p:cNvPr>
          <p:cNvSpPr>
            <a:spLocks noGrp="1"/>
          </p:cNvSpPr>
          <p:nvPr>
            <p:ph type="pic" sz="quarter" idx="13" hasCustomPrompt="1"/>
          </p:nvPr>
        </p:nvSpPr>
        <p:spPr>
          <a:xfrm>
            <a:off x="8329613" y="0"/>
            <a:ext cx="3862387" cy="2286000"/>
          </a:xfrm>
        </p:spPr>
        <p:txBody>
          <a:bodyPr rtlCol="0"/>
          <a:lstStyle>
            <a:lvl1pPr marL="0" indent="0" algn="ctr">
              <a:buNone/>
              <a:defRPr/>
            </a:lvl1pPr>
          </a:lstStyle>
          <a:p>
            <a:pPr rtl="0"/>
            <a:r>
              <a:rPr lang="it-IT" noProof="0"/>
              <a:t>Fai clic per aggiungere una foto</a:t>
            </a:r>
          </a:p>
        </p:txBody>
      </p:sp>
      <p:sp>
        <p:nvSpPr>
          <p:cNvPr id="36" name="Segnaposto immagine 31">
            <a:extLst>
              <a:ext uri="{FF2B5EF4-FFF2-40B4-BE49-F238E27FC236}">
                <a16:creationId xmlns:a16="http://schemas.microsoft.com/office/drawing/2014/main" id="{F31ECFCC-4520-48AB-A8A1-AF9FC0C055B8}"/>
              </a:ext>
            </a:extLst>
          </p:cNvPr>
          <p:cNvSpPr>
            <a:spLocks noGrp="1"/>
          </p:cNvSpPr>
          <p:nvPr>
            <p:ph type="pic" sz="quarter" idx="14" hasCustomPrompt="1"/>
          </p:nvPr>
        </p:nvSpPr>
        <p:spPr>
          <a:xfrm>
            <a:off x="8329200" y="2286000"/>
            <a:ext cx="3862387" cy="2286000"/>
          </a:xfrm>
        </p:spPr>
        <p:txBody>
          <a:bodyPr rtlCol="0"/>
          <a:lstStyle>
            <a:lvl1pPr marL="0" indent="0" algn="ctr">
              <a:buNone/>
              <a:defRPr/>
            </a:lvl1pPr>
          </a:lstStyle>
          <a:p>
            <a:pPr rtl="0"/>
            <a:r>
              <a:rPr lang="it-IT" noProof="0"/>
              <a:t>Fai clic per aggiungere una foto</a:t>
            </a:r>
          </a:p>
        </p:txBody>
      </p:sp>
      <p:sp>
        <p:nvSpPr>
          <p:cNvPr id="37" name="Segnaposto immagine 31">
            <a:extLst>
              <a:ext uri="{FF2B5EF4-FFF2-40B4-BE49-F238E27FC236}">
                <a16:creationId xmlns:a16="http://schemas.microsoft.com/office/drawing/2014/main" id="{0FDBD13C-46E7-4BB9-957D-DE2A5925521A}"/>
              </a:ext>
            </a:extLst>
          </p:cNvPr>
          <p:cNvSpPr>
            <a:spLocks noGrp="1"/>
          </p:cNvSpPr>
          <p:nvPr>
            <p:ph type="pic" sz="quarter" idx="15" hasCustomPrompt="1"/>
          </p:nvPr>
        </p:nvSpPr>
        <p:spPr>
          <a:xfrm>
            <a:off x="8329200" y="4572000"/>
            <a:ext cx="3862387" cy="2286000"/>
          </a:xfrm>
        </p:spPr>
        <p:txBody>
          <a:bodyPr rtlCol="0"/>
          <a:lstStyle>
            <a:lvl1pPr marL="0" indent="0" algn="ctr">
              <a:buNone/>
              <a:defRPr/>
            </a:lvl1pPr>
          </a:lstStyle>
          <a:p>
            <a:pPr rtl="0"/>
            <a:r>
              <a:rPr lang="it-IT" noProof="0"/>
              <a:t>Fai clic per aggiungere una foto</a:t>
            </a:r>
          </a:p>
        </p:txBody>
      </p:sp>
      <p:grpSp>
        <p:nvGrpSpPr>
          <p:cNvPr id="12" name="Gruppo 11">
            <a:extLst>
              <a:ext uri="{FF2B5EF4-FFF2-40B4-BE49-F238E27FC236}">
                <a16:creationId xmlns:a16="http://schemas.microsoft.com/office/drawing/2014/main" id="{85B40728-32E0-44CE-8C68-1E68245C2999}"/>
              </a:ext>
              <a:ext uri="{C183D7F6-B498-43B3-948B-1728B52AA6E4}">
                <adec:decorative xmlns:adec="http://schemas.microsoft.com/office/drawing/2017/decorative" val="1"/>
              </a:ext>
            </a:extLst>
          </p:cNvPr>
          <p:cNvGrpSpPr/>
          <p:nvPr userDrawn="1"/>
        </p:nvGrpSpPr>
        <p:grpSpPr>
          <a:xfrm>
            <a:off x="3400874" y="3035186"/>
            <a:ext cx="1481845" cy="787628"/>
            <a:chOff x="4987925" y="2840038"/>
            <a:chExt cx="2216150" cy="1177924"/>
          </a:xfrm>
        </p:grpSpPr>
        <p:sp>
          <p:nvSpPr>
            <p:cNvPr id="13" name="Rettangolo 12">
              <a:extLst>
                <a:ext uri="{FF2B5EF4-FFF2-40B4-BE49-F238E27FC236}">
                  <a16:creationId xmlns:a16="http://schemas.microsoft.com/office/drawing/2014/main" id="{40A6D99A-68F3-4E08-BB89-083CE0299CE2}"/>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Rettangolo 13">
              <a:extLst>
                <a:ext uri="{FF2B5EF4-FFF2-40B4-BE49-F238E27FC236}">
                  <a16:creationId xmlns:a16="http://schemas.microsoft.com/office/drawing/2014/main" id="{8B4F5556-21F4-4E26-9504-49ADE7D84749}"/>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Rettangolo 14">
              <a:extLst>
                <a:ext uri="{FF2B5EF4-FFF2-40B4-BE49-F238E27FC236}">
                  <a16:creationId xmlns:a16="http://schemas.microsoft.com/office/drawing/2014/main" id="{E0E1118C-DFA4-410C-961C-BE0488441C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nvGrpSpPr>
            <p:cNvPr id="16" name="Gruppo 15">
              <a:extLst>
                <a:ext uri="{FF2B5EF4-FFF2-40B4-BE49-F238E27FC236}">
                  <a16:creationId xmlns:a16="http://schemas.microsoft.com/office/drawing/2014/main" id="{B5A8ECE6-B3E3-4761-A6AD-711AF71EEA0D}"/>
                </a:ext>
              </a:extLst>
            </p:cNvPr>
            <p:cNvGrpSpPr/>
            <p:nvPr/>
          </p:nvGrpSpPr>
          <p:grpSpPr>
            <a:xfrm>
              <a:off x="5614944" y="3117662"/>
              <a:ext cx="1009280" cy="464739"/>
              <a:chOff x="4432859" y="3200647"/>
              <a:chExt cx="1009280" cy="464739"/>
            </a:xfrm>
          </p:grpSpPr>
          <p:sp>
            <p:nvSpPr>
              <p:cNvPr id="24" name="Figura a mano libera: Forma 23">
                <a:extLst>
                  <a:ext uri="{FF2B5EF4-FFF2-40B4-BE49-F238E27FC236}">
                    <a16:creationId xmlns:a16="http://schemas.microsoft.com/office/drawing/2014/main" id="{5B1F0E3F-4B5E-4F5B-93A6-CE1017521BF1}"/>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igura a mano libera: Forma 24">
                <a:extLst>
                  <a:ext uri="{FF2B5EF4-FFF2-40B4-BE49-F238E27FC236}">
                    <a16:creationId xmlns:a16="http://schemas.microsoft.com/office/drawing/2014/main" id="{B20599F0-ACFC-4223-A598-8FFAF21406AB}"/>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grpSp>
          <p:nvGrpSpPr>
            <p:cNvPr id="17" name="Gruppo 16">
              <a:extLst>
                <a:ext uri="{FF2B5EF4-FFF2-40B4-BE49-F238E27FC236}">
                  <a16:creationId xmlns:a16="http://schemas.microsoft.com/office/drawing/2014/main" id="{C6703144-DA66-4EFB-B790-4E044756FF37}"/>
                </a:ext>
              </a:extLst>
            </p:cNvPr>
            <p:cNvGrpSpPr/>
            <p:nvPr/>
          </p:nvGrpSpPr>
          <p:grpSpPr>
            <a:xfrm>
              <a:off x="5679979" y="2915338"/>
              <a:ext cx="1080000" cy="1080000"/>
              <a:chOff x="4497894" y="2998323"/>
              <a:chExt cx="1080000" cy="1080000"/>
            </a:xfrm>
          </p:grpSpPr>
          <p:grpSp>
            <p:nvGrpSpPr>
              <p:cNvPr id="18" name="Gruppo 17">
                <a:extLst>
                  <a:ext uri="{FF2B5EF4-FFF2-40B4-BE49-F238E27FC236}">
                    <a16:creationId xmlns:a16="http://schemas.microsoft.com/office/drawing/2014/main" id="{63371BE5-97EB-4365-8EDA-4C634155E79F}"/>
                  </a:ext>
                </a:extLst>
              </p:cNvPr>
              <p:cNvGrpSpPr/>
              <p:nvPr/>
            </p:nvGrpSpPr>
            <p:grpSpPr>
              <a:xfrm rot="13500000">
                <a:off x="4805524" y="2998323"/>
                <a:ext cx="464739" cy="1080000"/>
                <a:chOff x="4511184" y="2470620"/>
                <a:chExt cx="464739" cy="1080000"/>
              </a:xfrm>
            </p:grpSpPr>
            <p:sp>
              <p:nvSpPr>
                <p:cNvPr id="22" name="Figura a mano libera: Forma 21">
                  <a:extLst>
                    <a:ext uri="{FF2B5EF4-FFF2-40B4-BE49-F238E27FC236}">
                      <a16:creationId xmlns:a16="http://schemas.microsoft.com/office/drawing/2014/main" id="{533C4D53-A668-4609-B338-E2D33C24A81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23" name="Connettore diritto 22">
                  <a:extLst>
                    <a:ext uri="{FF2B5EF4-FFF2-40B4-BE49-F238E27FC236}">
                      <a16:creationId xmlns:a16="http://schemas.microsoft.com/office/drawing/2014/main" id="{A487C5A9-C4B3-4A68-8DFB-43F4CDB4073A}"/>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o 18">
                <a:extLst>
                  <a:ext uri="{FF2B5EF4-FFF2-40B4-BE49-F238E27FC236}">
                    <a16:creationId xmlns:a16="http://schemas.microsoft.com/office/drawing/2014/main" id="{82E4A2F3-57A7-4529-A621-A36F1E777A4E}"/>
                  </a:ext>
                </a:extLst>
              </p:cNvPr>
              <p:cNvGrpSpPr/>
              <p:nvPr/>
            </p:nvGrpSpPr>
            <p:grpSpPr>
              <a:xfrm rot="8100000" flipH="1">
                <a:off x="4542572" y="2998323"/>
                <a:ext cx="464739" cy="1080000"/>
                <a:chOff x="4511184" y="2470620"/>
                <a:chExt cx="464739" cy="1080000"/>
              </a:xfrm>
            </p:grpSpPr>
            <p:sp>
              <p:nvSpPr>
                <p:cNvPr id="20" name="Figura a mano libera: Forma 19">
                  <a:extLst>
                    <a:ext uri="{FF2B5EF4-FFF2-40B4-BE49-F238E27FC236}">
                      <a16:creationId xmlns:a16="http://schemas.microsoft.com/office/drawing/2014/main" id="{1482263E-6A78-46B7-8AB8-845C9C9103B4}"/>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21" name="Connettore diritto 20">
                  <a:extLst>
                    <a:ext uri="{FF2B5EF4-FFF2-40B4-BE49-F238E27FC236}">
                      <a16:creationId xmlns:a16="http://schemas.microsoft.com/office/drawing/2014/main" id="{3C7B34F9-7954-4950-ABEA-DDBFF4A4CC9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8293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co">
    <p:spTree>
      <p:nvGrpSpPr>
        <p:cNvPr id="1" name=""/>
        <p:cNvGrpSpPr/>
        <p:nvPr/>
      </p:nvGrpSpPr>
      <p:grpSpPr>
        <a:xfrm>
          <a:off x="0" y="0"/>
          <a:ext cx="0" cy="0"/>
          <a:chOff x="0" y="0"/>
          <a:chExt cx="0" cy="0"/>
        </a:xfrm>
      </p:grpSpPr>
      <p:sp>
        <p:nvSpPr>
          <p:cNvPr id="10" name="Titolo 1">
            <a:extLst>
              <a:ext uri="{FF2B5EF4-FFF2-40B4-BE49-F238E27FC236}">
                <a16:creationId xmlns:a16="http://schemas.microsoft.com/office/drawing/2014/main" id="{40C57E2F-CF72-48C4-856E-92187475D10F}"/>
              </a:ext>
            </a:extLst>
          </p:cNvPr>
          <p:cNvSpPr>
            <a:spLocks noGrp="1"/>
          </p:cNvSpPr>
          <p:nvPr>
            <p:ph type="title"/>
          </p:nvPr>
        </p:nvSpPr>
        <p:spPr>
          <a:xfrm>
            <a:off x="1082675" y="531815"/>
            <a:ext cx="10026650" cy="910310"/>
          </a:xfrm>
        </p:spPr>
        <p:txBody>
          <a:bodyPr wrap="square" rtlCol="0" anchor="b" anchorCtr="0">
            <a:normAutofit/>
          </a:bodyPr>
          <a:lstStyle>
            <a:lvl1pPr algn="ctr">
              <a:defRPr/>
            </a:lvl1pPr>
          </a:lstStyle>
          <a:p>
            <a:pPr algn="ctr" rtl="0"/>
            <a:r>
              <a:rPr lang="en-US" noProof="0"/>
              <a:t>Click to edit Master title style</a:t>
            </a:r>
            <a:endParaRPr lang="it-IT" noProof="0"/>
          </a:p>
        </p:txBody>
      </p:sp>
      <p:cxnSp>
        <p:nvCxnSpPr>
          <p:cNvPr id="11" name="Connettore diritto 10">
            <a:extLst>
              <a:ext uri="{FF2B5EF4-FFF2-40B4-BE49-F238E27FC236}">
                <a16:creationId xmlns:a16="http://schemas.microsoft.com/office/drawing/2014/main" id="{5E4553B0-7C73-46E8-9FC4-383280D1C461}"/>
              </a:ext>
              <a:ext uri="{C183D7F6-B498-43B3-948B-1728B52AA6E4}">
                <adec:decorative xmlns:adec="http://schemas.microsoft.com/office/drawing/2017/decorative" val="1"/>
              </a:ext>
            </a:extLst>
          </p:cNvPr>
          <p:cNvCxnSpPr>
            <a:cxnSpLocks/>
          </p:cNvCxnSpPr>
          <p:nvPr userDrawn="1"/>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egnaposto data 3">
            <a:extLst>
              <a:ext uri="{FF2B5EF4-FFF2-40B4-BE49-F238E27FC236}">
                <a16:creationId xmlns:a16="http://schemas.microsoft.com/office/drawing/2014/main" id="{C44832F9-70D2-44CF-ABB6-82AEA0FA67AF}"/>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13" name="Segnaposto piè di pagina 4">
            <a:extLst>
              <a:ext uri="{FF2B5EF4-FFF2-40B4-BE49-F238E27FC236}">
                <a16:creationId xmlns:a16="http://schemas.microsoft.com/office/drawing/2014/main" id="{D954CB3D-A29B-4523-A51B-9BBDA540FE33}"/>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14" name="Segnaposto numero diapositiva 5">
            <a:extLst>
              <a:ext uri="{FF2B5EF4-FFF2-40B4-BE49-F238E27FC236}">
                <a16:creationId xmlns:a16="http://schemas.microsoft.com/office/drawing/2014/main" id="{788D83C5-3820-4BD6-AFF4-74306090A21D}"/>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3" name="Segnaposto contenuto 2">
            <a:extLst>
              <a:ext uri="{FF2B5EF4-FFF2-40B4-BE49-F238E27FC236}">
                <a16:creationId xmlns:a16="http://schemas.microsoft.com/office/drawing/2014/main" id="{B3197F15-FEA9-40D4-BDB0-13A77FECA877}"/>
              </a:ext>
            </a:extLst>
          </p:cNvPr>
          <p:cNvSpPr>
            <a:spLocks noGrp="1"/>
          </p:cNvSpPr>
          <p:nvPr>
            <p:ph sz="quarter" idx="13" hasCustomPrompt="1"/>
          </p:nvPr>
        </p:nvSpPr>
        <p:spPr>
          <a:xfrm>
            <a:off x="844550" y="2319338"/>
            <a:ext cx="10502900" cy="3717925"/>
          </a:xfrm>
        </p:spPr>
        <p:txBody>
          <a:bodyPr rtlCol="0"/>
          <a:lstStyle>
            <a:lvl1pPr>
              <a:defRPr/>
            </a:lvl1pPr>
          </a:lstStyle>
          <a:p>
            <a:pPr lvl="0" rtl="0"/>
            <a:r>
              <a:rPr lang="it-IT" noProof="0"/>
              <a:t>Fai clic per aggiungere contenuto</a:t>
            </a:r>
          </a:p>
        </p:txBody>
      </p:sp>
    </p:spTree>
    <p:extLst>
      <p:ext uri="{BB962C8B-B14F-4D97-AF65-F5344CB8AC3E}">
        <p14:creationId xmlns:p14="http://schemas.microsoft.com/office/powerpoint/2010/main" val="928256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ella">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76F1404-6040-436F-A4F1-5A505FA30EA9}"/>
              </a:ext>
            </a:extLst>
          </p:cNvPr>
          <p:cNvSpPr>
            <a:spLocks noGrp="1"/>
          </p:cNvSpPr>
          <p:nvPr>
            <p:ph sz="quarter" idx="13" hasCustomPrompt="1"/>
          </p:nvPr>
        </p:nvSpPr>
        <p:spPr>
          <a:xfrm>
            <a:off x="882650" y="2441575"/>
            <a:ext cx="10426700" cy="3479800"/>
          </a:xfrm>
        </p:spPr>
        <p:txBody>
          <a:bodyPr rtlCol="0"/>
          <a:lstStyle>
            <a:lvl1pPr>
              <a:defRPr/>
            </a:lvl1pPr>
          </a:lstStyle>
          <a:p>
            <a:pPr lvl="0" rtl="0"/>
            <a:r>
              <a:rPr lang="it-IT" noProof="0"/>
              <a:t>Fai clic per aggiungere contenuto</a:t>
            </a:r>
          </a:p>
        </p:txBody>
      </p:sp>
      <p:sp>
        <p:nvSpPr>
          <p:cNvPr id="6" name="Titolo 1">
            <a:extLst>
              <a:ext uri="{FF2B5EF4-FFF2-40B4-BE49-F238E27FC236}">
                <a16:creationId xmlns:a16="http://schemas.microsoft.com/office/drawing/2014/main" id="{25ABF0D4-6E3E-4B6A-9402-0B1819B2EA41}"/>
              </a:ext>
            </a:extLst>
          </p:cNvPr>
          <p:cNvSpPr>
            <a:spLocks noGrp="1"/>
          </p:cNvSpPr>
          <p:nvPr>
            <p:ph type="title"/>
          </p:nvPr>
        </p:nvSpPr>
        <p:spPr>
          <a:xfrm>
            <a:off x="1082675" y="531815"/>
            <a:ext cx="10026650" cy="910310"/>
          </a:xfrm>
        </p:spPr>
        <p:txBody>
          <a:bodyPr wrap="square" rtlCol="0" anchor="b" anchorCtr="0">
            <a:normAutofit/>
          </a:bodyPr>
          <a:lstStyle>
            <a:lvl1pPr algn="ctr">
              <a:defRPr/>
            </a:lvl1pPr>
          </a:lstStyle>
          <a:p>
            <a:pPr algn="ctr" rtl="0"/>
            <a:r>
              <a:rPr lang="en-US" noProof="0"/>
              <a:t>Click to edit Master title style</a:t>
            </a:r>
            <a:endParaRPr lang="it-IT" noProof="0"/>
          </a:p>
        </p:txBody>
      </p:sp>
      <p:cxnSp>
        <p:nvCxnSpPr>
          <p:cNvPr id="7" name="Connettore diritto 6">
            <a:extLst>
              <a:ext uri="{FF2B5EF4-FFF2-40B4-BE49-F238E27FC236}">
                <a16:creationId xmlns:a16="http://schemas.microsoft.com/office/drawing/2014/main" id="{5DAB4820-09C0-4A6A-9DEF-D377D04A2CE8}"/>
              </a:ext>
              <a:ext uri="{C183D7F6-B498-43B3-948B-1728B52AA6E4}">
                <adec:decorative xmlns:adec="http://schemas.microsoft.com/office/drawing/2017/decorative" val="1"/>
              </a:ext>
            </a:extLst>
          </p:cNvPr>
          <p:cNvCxnSpPr>
            <a:cxnSpLocks/>
          </p:cNvCxnSpPr>
          <p:nvPr userDrawn="1"/>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egnaposto data 3">
            <a:extLst>
              <a:ext uri="{FF2B5EF4-FFF2-40B4-BE49-F238E27FC236}">
                <a16:creationId xmlns:a16="http://schemas.microsoft.com/office/drawing/2014/main" id="{75B58DA2-1433-4624-A301-D9496CB28975}"/>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9" name="Segnaposto piè di pagina 4">
            <a:extLst>
              <a:ext uri="{FF2B5EF4-FFF2-40B4-BE49-F238E27FC236}">
                <a16:creationId xmlns:a16="http://schemas.microsoft.com/office/drawing/2014/main" id="{428E4701-5991-4858-AE71-47400E64FE23}"/>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10" name="Segnaposto numero diapositiva 5">
            <a:extLst>
              <a:ext uri="{FF2B5EF4-FFF2-40B4-BE49-F238E27FC236}">
                <a16:creationId xmlns:a16="http://schemas.microsoft.com/office/drawing/2014/main" id="{AC430A52-01FF-4B61-8B7A-C60A8D06B2A6}"/>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270005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88FC32C6-4CA8-4D0A-96AC-76733C2BC757}"/>
              </a:ext>
            </a:extLst>
          </p:cNvPr>
          <p:cNvSpPr>
            <a:spLocks noGrp="1"/>
          </p:cNvSpPr>
          <p:nvPr>
            <p:ph type="pic" sz="quarter" idx="13" hasCustomPrompt="1"/>
          </p:nvPr>
        </p:nvSpPr>
        <p:spPr>
          <a:xfrm>
            <a:off x="541337" y="542924"/>
            <a:ext cx="11109663" cy="5772395"/>
          </a:xfrm>
        </p:spPr>
        <p:txBody>
          <a:bodyPr rtlCol="0"/>
          <a:lstStyle>
            <a:lvl1pPr marL="0" indent="0" algn="ctr">
              <a:buNone/>
              <a:defRPr/>
            </a:lvl1pPr>
          </a:lstStyle>
          <a:p>
            <a:pPr rtl="0"/>
            <a:r>
              <a:rPr lang="it-IT" noProof="0"/>
              <a:t>Fai clic per aggiungere una foto</a:t>
            </a:r>
          </a:p>
        </p:txBody>
      </p:sp>
      <p:sp>
        <p:nvSpPr>
          <p:cNvPr id="2" name="Titolo 1">
            <a:extLst>
              <a:ext uri="{FF2B5EF4-FFF2-40B4-BE49-F238E27FC236}">
                <a16:creationId xmlns:a16="http://schemas.microsoft.com/office/drawing/2014/main" id="{A516D5E1-C594-4160-9367-2B471F6C2A9F}"/>
              </a:ext>
            </a:extLst>
          </p:cNvPr>
          <p:cNvSpPr>
            <a:spLocks noGrp="1"/>
          </p:cNvSpPr>
          <p:nvPr>
            <p:ph type="title"/>
          </p:nvPr>
        </p:nvSpPr>
        <p:spPr>
          <a:xfrm>
            <a:off x="541000" y="552841"/>
            <a:ext cx="11109663" cy="3560127"/>
          </a:xfrm>
          <a:gradFill flip="none" rotWithShape="0">
            <a:gsLst>
              <a:gs pos="0">
                <a:schemeClr val="bg1">
                  <a:alpha val="57000"/>
                </a:schemeClr>
              </a:gs>
              <a:gs pos="86000">
                <a:schemeClr val="bg1">
                  <a:alpha val="0"/>
                </a:schemeClr>
              </a:gs>
            </a:gsLst>
            <a:path path="circle">
              <a:fillToRect l="50000" t="50000" r="50000" b="50000"/>
            </a:path>
            <a:tileRect/>
          </a:gradFill>
        </p:spPr>
        <p:txBody>
          <a:bodyPr lIns="1554480" rIns="1554480" bIns="914400" rtlCol="0" anchor="b"/>
          <a:lstStyle>
            <a:lvl1pPr algn="ctr">
              <a:lnSpc>
                <a:spcPct val="125000"/>
              </a:lnSpc>
              <a:spcBef>
                <a:spcPts val="1000"/>
              </a:spcBef>
              <a:defRPr>
                <a:solidFill>
                  <a:schemeClr val="tx1"/>
                </a:solidFill>
                <a:effectLst>
                  <a:outerShdw blurRad="38100" dist="38100" dir="2700000" algn="tl">
                    <a:srgbClr val="000000">
                      <a:alpha val="43137"/>
                    </a:srgbClr>
                  </a:outerShdw>
                </a:effectLst>
              </a:defRPr>
            </a:lvl1pPr>
          </a:lstStyle>
          <a:p>
            <a:pPr rtl="0"/>
            <a:r>
              <a:rPr lang="en-US" noProof="0"/>
              <a:t>Click to edit Master title style</a:t>
            </a:r>
            <a:endParaRPr lang="it-IT" noProof="0"/>
          </a:p>
        </p:txBody>
      </p:sp>
      <p:sp>
        <p:nvSpPr>
          <p:cNvPr id="11" name="Sottotitolo 5">
            <a:extLst>
              <a:ext uri="{FF2B5EF4-FFF2-40B4-BE49-F238E27FC236}">
                <a16:creationId xmlns:a16="http://schemas.microsoft.com/office/drawing/2014/main" id="{3C87561D-53CF-4295-8BCE-C9ACAA1DE94A}"/>
              </a:ext>
            </a:extLst>
          </p:cNvPr>
          <p:cNvSpPr>
            <a:spLocks noGrp="1"/>
          </p:cNvSpPr>
          <p:nvPr>
            <p:ph type="subTitle" idx="1"/>
          </p:nvPr>
        </p:nvSpPr>
        <p:spPr>
          <a:xfrm>
            <a:off x="540663" y="4113212"/>
            <a:ext cx="11109999" cy="2201863"/>
          </a:xfrm>
          <a:gradFill flip="none" rotWithShape="0">
            <a:gsLst>
              <a:gs pos="0">
                <a:schemeClr val="bg1">
                  <a:alpha val="55000"/>
                </a:schemeClr>
              </a:gs>
              <a:gs pos="76000">
                <a:schemeClr val="bg1">
                  <a:alpha val="0"/>
                </a:schemeClr>
              </a:gs>
            </a:gsLst>
            <a:path path="circle">
              <a:fillToRect l="50000" t="50000" r="50000" b="50000"/>
            </a:path>
            <a:tileRect/>
          </a:gradFill>
        </p:spPr>
        <p:txBody>
          <a:bodyPr rtlCol="0"/>
          <a:lstStyle>
            <a:lvl1pPr marL="0" indent="0" algn="ctr">
              <a:buNone/>
              <a:defRPr i="1">
                <a:solidFill>
                  <a:schemeClr val="tx1"/>
                </a:solidFill>
              </a:defRPr>
            </a:lvl1pPr>
          </a:lstStyle>
          <a:p>
            <a:pPr rtl="0"/>
            <a:r>
              <a:rPr lang="en-US" noProof="0">
                <a:solidFill>
                  <a:srgbClr val="FFFFFF"/>
                </a:solidFill>
              </a:rPr>
              <a:t>Click to edit Master subtitle style</a:t>
            </a:r>
            <a:endParaRPr lang="it-IT" noProof="0">
              <a:solidFill>
                <a:srgbClr val="FFFFFF"/>
              </a:solidFill>
            </a:endParaRPr>
          </a:p>
        </p:txBody>
      </p:sp>
      <p:sp>
        <p:nvSpPr>
          <p:cNvPr id="15" name="Segnaposto data 47">
            <a:extLst>
              <a:ext uri="{FF2B5EF4-FFF2-40B4-BE49-F238E27FC236}">
                <a16:creationId xmlns:a16="http://schemas.microsoft.com/office/drawing/2014/main" id="{A3B22F32-6863-413E-917C-18EA0DFB02D7}"/>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16" name="Segnaposto piè di pagina 48">
            <a:extLst>
              <a:ext uri="{FF2B5EF4-FFF2-40B4-BE49-F238E27FC236}">
                <a16:creationId xmlns:a16="http://schemas.microsoft.com/office/drawing/2014/main" id="{C1CD5745-E602-4F82-9381-B24C8EF2B2D1}"/>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17" name="Segnaposto numero diapositiva 49">
            <a:extLst>
              <a:ext uri="{FF2B5EF4-FFF2-40B4-BE49-F238E27FC236}">
                <a16:creationId xmlns:a16="http://schemas.microsoft.com/office/drawing/2014/main" id="{D8E278D8-BE28-49BF-B9CA-C67917808C7D}"/>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348223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02C235F5-1E24-4AC0-9651-F632551F0A12}"/>
              </a:ext>
            </a:extLst>
          </p:cNvPr>
          <p:cNvSpPr>
            <a:spLocks noGrp="1"/>
          </p:cNvSpPr>
          <p:nvPr>
            <p:ph type="title"/>
          </p:nvPr>
        </p:nvSpPr>
        <p:spPr>
          <a:xfrm>
            <a:off x="1078100" y="542671"/>
            <a:ext cx="10026650" cy="1124202"/>
          </a:xfrm>
        </p:spPr>
        <p:txBody>
          <a:bodyPr wrap="square" rtlCol="0" anchor="ctr" anchorCtr="0">
            <a:normAutofit/>
          </a:bodyPr>
          <a:lstStyle>
            <a:lvl1pPr algn="ctr">
              <a:defRPr/>
            </a:lvl1pPr>
          </a:lstStyle>
          <a:p>
            <a:pPr algn="ctr" rtl="0"/>
            <a:r>
              <a:rPr lang="en-US" noProof="0"/>
              <a:t>Click to edit Master title style</a:t>
            </a:r>
            <a:endParaRPr lang="it-IT" noProof="0"/>
          </a:p>
        </p:txBody>
      </p:sp>
      <p:sp useBgFill="1">
        <p:nvSpPr>
          <p:cNvPr id="10" name="Rettangolo 9">
            <a:extLst>
              <a:ext uri="{FF2B5EF4-FFF2-40B4-BE49-F238E27FC236}">
                <a16:creationId xmlns:a16="http://schemas.microsoft.com/office/drawing/2014/main" id="{386CF273-85C7-48C6-9D99-80CD0F67D416}"/>
              </a:ext>
              <a:ext uri="{C183D7F6-B498-43B3-948B-1728B52AA6E4}">
                <adec:decorative xmlns:adec="http://schemas.microsoft.com/office/drawing/2017/decorative" val="1"/>
              </a:ext>
            </a:extLst>
          </p:cNvPr>
          <p:cNvSpPr/>
          <p:nvPr userDrawn="1"/>
        </p:nvSpPr>
        <p:spPr>
          <a:xfrm>
            <a:off x="0" y="2252664"/>
            <a:ext cx="12192000" cy="460533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alpha val="20000"/>
                </a:prstClr>
              </a:solidFill>
              <a:effectLst/>
              <a:uLnTx/>
              <a:uFillTx/>
              <a:latin typeface="Avenir Next LT Pro Light"/>
              <a:ea typeface="+mn-ea"/>
              <a:cs typeface="+mn-cs"/>
            </a:endParaRPr>
          </a:p>
        </p:txBody>
      </p:sp>
      <p:sp>
        <p:nvSpPr>
          <p:cNvPr id="11" name="Segnaposto data 3">
            <a:extLst>
              <a:ext uri="{FF2B5EF4-FFF2-40B4-BE49-F238E27FC236}">
                <a16:creationId xmlns:a16="http://schemas.microsoft.com/office/drawing/2014/main" id="{12DE76C3-E6D8-463F-8388-6F9C562B118D}"/>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12" name="Segnaposto piè di pagina 4">
            <a:extLst>
              <a:ext uri="{FF2B5EF4-FFF2-40B4-BE49-F238E27FC236}">
                <a16:creationId xmlns:a16="http://schemas.microsoft.com/office/drawing/2014/main" id="{A6DF242C-E687-4FAA-B4B3-1F220D407775}"/>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13" name="Segnaposto numero diapositiva 5">
            <a:extLst>
              <a:ext uri="{FF2B5EF4-FFF2-40B4-BE49-F238E27FC236}">
                <a16:creationId xmlns:a16="http://schemas.microsoft.com/office/drawing/2014/main" id="{E65BE381-2126-47B0-85DE-51B889D797D9}"/>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3" name="Segnaposto contenuto 2">
            <a:extLst>
              <a:ext uri="{FF2B5EF4-FFF2-40B4-BE49-F238E27FC236}">
                <a16:creationId xmlns:a16="http://schemas.microsoft.com/office/drawing/2014/main" id="{CD8AA890-F3B6-4230-8A2F-DD9E9465AD03}"/>
              </a:ext>
            </a:extLst>
          </p:cNvPr>
          <p:cNvSpPr>
            <a:spLocks noGrp="1"/>
          </p:cNvSpPr>
          <p:nvPr>
            <p:ph sz="quarter" idx="13" hasCustomPrompt="1"/>
          </p:nvPr>
        </p:nvSpPr>
        <p:spPr>
          <a:xfrm>
            <a:off x="809625" y="2561936"/>
            <a:ext cx="10563225" cy="3657600"/>
          </a:xfrm>
        </p:spPr>
        <p:txBody>
          <a:bodyPr rtlCol="0"/>
          <a:lstStyle>
            <a:lvl1pPr>
              <a:defRPr/>
            </a:lvl1pPr>
          </a:lstStyle>
          <a:p>
            <a:pPr lvl="0" rtl="0"/>
            <a:r>
              <a:rPr lang="it-IT" noProof="0"/>
              <a:t>Fai clic per aggiungere contenuto</a:t>
            </a:r>
          </a:p>
        </p:txBody>
      </p:sp>
    </p:spTree>
    <p:extLst>
      <p:ext uri="{BB962C8B-B14F-4D97-AF65-F5344CB8AC3E}">
        <p14:creationId xmlns:p14="http://schemas.microsoft.com/office/powerpoint/2010/main" val="242550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quenza temporale">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9F0A929-3212-4520-8030-2AD44A0AAA11}"/>
              </a:ext>
            </a:extLst>
          </p:cNvPr>
          <p:cNvSpPr>
            <a:spLocks noGrp="1"/>
          </p:cNvSpPr>
          <p:nvPr>
            <p:ph sz="quarter" idx="13" hasCustomPrompt="1"/>
          </p:nvPr>
        </p:nvSpPr>
        <p:spPr>
          <a:xfrm>
            <a:off x="665163" y="2438400"/>
            <a:ext cx="10852150" cy="3963988"/>
          </a:xfrm>
        </p:spPr>
        <p:txBody>
          <a:bodyPr rtlCol="0"/>
          <a:lstStyle>
            <a:lvl1pPr>
              <a:defRPr/>
            </a:lvl1pPr>
          </a:lstStyle>
          <a:p>
            <a:pPr lvl="0" rtl="0"/>
            <a:r>
              <a:rPr lang="it-IT" noProof="0"/>
              <a:t>Fai clic per aggiungere contenuto</a:t>
            </a:r>
          </a:p>
        </p:txBody>
      </p:sp>
      <p:sp>
        <p:nvSpPr>
          <p:cNvPr id="8" name="Titolo 1">
            <a:extLst>
              <a:ext uri="{FF2B5EF4-FFF2-40B4-BE49-F238E27FC236}">
                <a16:creationId xmlns:a16="http://schemas.microsoft.com/office/drawing/2014/main" id="{CF73B8BD-0598-4710-9900-CFD8682693F2}"/>
              </a:ext>
            </a:extLst>
          </p:cNvPr>
          <p:cNvSpPr>
            <a:spLocks noGrp="1"/>
          </p:cNvSpPr>
          <p:nvPr>
            <p:ph type="title"/>
          </p:nvPr>
        </p:nvSpPr>
        <p:spPr>
          <a:xfrm>
            <a:off x="1078100" y="542671"/>
            <a:ext cx="10026650" cy="1124202"/>
          </a:xfrm>
        </p:spPr>
        <p:txBody>
          <a:bodyPr wrap="square" rtlCol="0" anchor="ctr" anchorCtr="0">
            <a:normAutofit/>
          </a:bodyPr>
          <a:lstStyle>
            <a:lvl1pPr algn="ctr">
              <a:defRPr/>
            </a:lvl1pPr>
          </a:lstStyle>
          <a:p>
            <a:pPr algn="ctr" rtl="0"/>
            <a:r>
              <a:rPr lang="en-US" noProof="0"/>
              <a:t>Click to edit Master title style</a:t>
            </a:r>
            <a:endParaRPr lang="it-IT" noProof="0"/>
          </a:p>
        </p:txBody>
      </p:sp>
      <p:sp useBgFill="1">
        <p:nvSpPr>
          <p:cNvPr id="9" name="Rettangolo 8">
            <a:extLst>
              <a:ext uri="{FF2B5EF4-FFF2-40B4-BE49-F238E27FC236}">
                <a16:creationId xmlns:a16="http://schemas.microsoft.com/office/drawing/2014/main" id="{0480E68B-56A3-4BC6-8CCD-6708C87D082D}"/>
              </a:ext>
              <a:ext uri="{C183D7F6-B498-43B3-948B-1728B52AA6E4}">
                <adec:decorative xmlns:adec="http://schemas.microsoft.com/office/drawing/2017/decorative" val="1"/>
              </a:ext>
            </a:extLst>
          </p:cNvPr>
          <p:cNvSpPr/>
          <p:nvPr userDrawn="1"/>
        </p:nvSpPr>
        <p:spPr>
          <a:xfrm>
            <a:off x="0" y="2252664"/>
            <a:ext cx="12192000" cy="460533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alpha val="20000"/>
                </a:prstClr>
              </a:solidFill>
              <a:effectLst/>
              <a:uLnTx/>
              <a:uFillTx/>
              <a:latin typeface="Avenir Next LT Pro Light"/>
              <a:ea typeface="+mn-ea"/>
              <a:cs typeface="+mn-cs"/>
            </a:endParaRPr>
          </a:p>
        </p:txBody>
      </p:sp>
      <p:sp>
        <p:nvSpPr>
          <p:cNvPr id="10" name="Segnaposto data 3">
            <a:extLst>
              <a:ext uri="{FF2B5EF4-FFF2-40B4-BE49-F238E27FC236}">
                <a16:creationId xmlns:a16="http://schemas.microsoft.com/office/drawing/2014/main" id="{22DF9CC0-EB78-4426-B0D6-62268D2FB243}"/>
              </a:ext>
            </a:extLst>
          </p:cNvPr>
          <p:cNvSpPr>
            <a:spLocks noGrp="1"/>
          </p:cNvSpPr>
          <p:nvPr>
            <p:ph type="dt" sz="half" idx="10"/>
          </p:nvPr>
        </p:nvSpPr>
        <p:spPr>
          <a:xfrm>
            <a:off x="541338" y="6401999"/>
            <a:ext cx="2206625" cy="369332"/>
          </a:xfrm>
        </p:spPr>
        <p:txBody>
          <a:bodyPr rtlCol="0"/>
          <a:lstStyle>
            <a:lvl1pPr>
              <a:defRPr/>
            </a:lvl1pPr>
          </a:lstStyle>
          <a:p>
            <a:pPr rtl="0">
              <a:defRPr/>
            </a:pPr>
            <a:r>
              <a:rPr lang="it-IT" noProof="0">
                <a:solidFill>
                  <a:prstClr val="white">
                    <a:alpha val="70000"/>
                  </a:prstClr>
                </a:solidFill>
              </a:rPr>
              <a:t>20XX</a:t>
            </a:r>
          </a:p>
        </p:txBody>
      </p:sp>
      <p:sp>
        <p:nvSpPr>
          <p:cNvPr id="11" name="Segnaposto piè di pagina 4">
            <a:extLst>
              <a:ext uri="{FF2B5EF4-FFF2-40B4-BE49-F238E27FC236}">
                <a16:creationId xmlns:a16="http://schemas.microsoft.com/office/drawing/2014/main" id="{010167B9-B6A1-4C18-A11C-5E41BDB0EEB9}"/>
              </a:ext>
            </a:extLst>
          </p:cNvPr>
          <p:cNvSpPr>
            <a:spLocks noGrp="1"/>
          </p:cNvSpPr>
          <p:nvPr>
            <p:ph type="ftr" sz="quarter" idx="11"/>
          </p:nvPr>
        </p:nvSpPr>
        <p:spPr>
          <a:xfrm>
            <a:off x="3308350" y="6401999"/>
            <a:ext cx="5575300" cy="369332"/>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b="0" i="0" u="none" strike="noStrike" kern="1200" cap="all" spc="300" normalizeH="0" noProof="0">
                <a:ln>
                  <a:noFill/>
                </a:ln>
                <a:solidFill>
                  <a:prstClr val="white">
                    <a:alpha val="70000"/>
                  </a:prstClr>
                </a:solidFill>
                <a:effectLst/>
                <a:uLnTx/>
                <a:uFillTx/>
                <a:latin typeface="Avenir Next LT Pro Light"/>
                <a:ea typeface="+mn-ea"/>
                <a:cs typeface="+mn-cs"/>
              </a:rPr>
              <a:t>Titolo presentazione</a:t>
            </a:r>
          </a:p>
        </p:txBody>
      </p:sp>
      <p:sp>
        <p:nvSpPr>
          <p:cNvPr id="12" name="Segnaposto numero diapositiva 5">
            <a:extLst>
              <a:ext uri="{FF2B5EF4-FFF2-40B4-BE49-F238E27FC236}">
                <a16:creationId xmlns:a16="http://schemas.microsoft.com/office/drawing/2014/main" id="{6C8D2EB3-722B-4A95-8F0C-E4BBA5E59D3D}"/>
              </a:ext>
            </a:extLst>
          </p:cNvPr>
          <p:cNvSpPr>
            <a:spLocks noGrp="1"/>
          </p:cNvSpPr>
          <p:nvPr>
            <p:ph type="sldNum" sz="quarter" idx="12"/>
          </p:nvPr>
        </p:nvSpPr>
        <p:spPr>
          <a:xfrm>
            <a:off x="9442800" y="6401999"/>
            <a:ext cx="2208212" cy="3693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t-IT"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713500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0E399"/>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pPr rtl="0"/>
            <a:r>
              <a:rPr lang="it-IT" noProof="0"/>
              <a:t>20XX</a:t>
            </a:r>
          </a:p>
        </p:txBody>
      </p:sp>
      <p:sp>
        <p:nvSpPr>
          <p:cNvPr id="5" name="Segnaposto piè di pagina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pPr rtl="0"/>
            <a:r>
              <a:rPr lang="it-IT" noProof="0"/>
              <a:t>Titolo presentazione</a:t>
            </a:r>
          </a:p>
        </p:txBody>
      </p:sp>
      <p:sp>
        <p:nvSpPr>
          <p:cNvPr id="6" name="Segnaposto numero diapositiva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pPr rtl="0"/>
            <a:fld id="{D39607A7-8386-47DB-8578-DDEDD194E5D4}" type="slidenum">
              <a:rPr lang="it-IT" noProof="0" smtClean="0"/>
              <a:pPr rtl="0"/>
              <a:t>‹#›</a:t>
            </a:fld>
            <a:endParaRPr lang="it-IT" noProof="0"/>
          </a:p>
        </p:txBody>
      </p:sp>
    </p:spTree>
    <p:extLst>
      <p:ext uri="{BB962C8B-B14F-4D97-AF65-F5344CB8AC3E}">
        <p14:creationId xmlns:p14="http://schemas.microsoft.com/office/powerpoint/2010/main" val="250823109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46.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45.png"/><Relationship Id="rId2" Type="http://schemas.openxmlformats.org/officeDocument/2006/relationships/video" Target="../media/media1.mp4"/><Relationship Id="rId16" Type="http://schemas.openxmlformats.org/officeDocument/2006/relationships/image" Target="../media/image49.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slideLayout" Target="../slideLayouts/slideLayout12.xml"/><Relationship Id="rId5" Type="http://schemas.microsoft.com/office/2007/relationships/media" Target="../media/media3.mp4"/><Relationship Id="rId15" Type="http://schemas.openxmlformats.org/officeDocument/2006/relationships/image" Target="../media/image48.png"/><Relationship Id="rId10" Type="http://schemas.openxmlformats.org/officeDocument/2006/relationships/video" Target="../media/media5.mp4"/><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video" Target="../media/media9.mp4"/><Relationship Id="rId13" Type="http://schemas.openxmlformats.org/officeDocument/2006/relationships/image" Target="../media/image51.png"/><Relationship Id="rId3" Type="http://schemas.microsoft.com/office/2007/relationships/media" Target="../media/media7.mp4"/><Relationship Id="rId7" Type="http://schemas.microsoft.com/office/2007/relationships/media" Target="../media/media9.mp4"/><Relationship Id="rId12" Type="http://schemas.openxmlformats.org/officeDocument/2006/relationships/image" Target="../media/image50.png"/><Relationship Id="rId2" Type="http://schemas.openxmlformats.org/officeDocument/2006/relationships/video" Target="../media/media6.mp4"/><Relationship Id="rId16" Type="http://schemas.openxmlformats.org/officeDocument/2006/relationships/image" Target="../media/image54.png"/><Relationship Id="rId1" Type="http://schemas.microsoft.com/office/2007/relationships/media" Target="../media/media6.mp4"/><Relationship Id="rId6" Type="http://schemas.openxmlformats.org/officeDocument/2006/relationships/video" Target="../media/media8.mp4"/><Relationship Id="rId11" Type="http://schemas.openxmlformats.org/officeDocument/2006/relationships/slideLayout" Target="../slideLayouts/slideLayout12.xml"/><Relationship Id="rId5" Type="http://schemas.microsoft.com/office/2007/relationships/media" Target="../media/media8.mp4"/><Relationship Id="rId15" Type="http://schemas.openxmlformats.org/officeDocument/2006/relationships/image" Target="../media/image53.png"/><Relationship Id="rId10" Type="http://schemas.openxmlformats.org/officeDocument/2006/relationships/video" Target="../media/media10.mp4"/><Relationship Id="rId4" Type="http://schemas.openxmlformats.org/officeDocument/2006/relationships/video" Target="../media/media7.mp4"/><Relationship Id="rId9" Type="http://schemas.microsoft.com/office/2007/relationships/media" Target="../media/media10.mp4"/><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7.jpe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device with wires attached to it&#10;&#10;Description automatically generated">
            <a:extLst>
              <a:ext uri="{FF2B5EF4-FFF2-40B4-BE49-F238E27FC236}">
                <a16:creationId xmlns:a16="http://schemas.microsoft.com/office/drawing/2014/main" id="{E1C5FC75-E5EE-8535-E543-495061BE5297}"/>
              </a:ext>
            </a:extLst>
          </p:cNvPr>
          <p:cNvPicPr>
            <a:picLocks noChangeAspect="1"/>
          </p:cNvPicPr>
          <p:nvPr/>
        </p:nvPicPr>
        <p:blipFill>
          <a:blip r:embed="rId3"/>
          <a:stretch>
            <a:fillRect/>
          </a:stretch>
        </p:blipFill>
        <p:spPr>
          <a:xfrm>
            <a:off x="-133350" y="0"/>
            <a:ext cx="5143500" cy="6858000"/>
          </a:xfrm>
          <a:prstGeom prst="rect">
            <a:avLst/>
          </a:prstGeom>
          <a:ln>
            <a:solidFill>
              <a:srgbClr val="92D050"/>
            </a:solidFill>
          </a:ln>
        </p:spPr>
      </p:pic>
      <p:pic>
        <p:nvPicPr>
          <p:cNvPr id="18" name="Picture 17" descr="A green and white text&#10;&#10;Description automatically generated">
            <a:extLst>
              <a:ext uri="{FF2B5EF4-FFF2-40B4-BE49-F238E27FC236}">
                <a16:creationId xmlns:a16="http://schemas.microsoft.com/office/drawing/2014/main" id="{1196627A-1086-A27A-BE05-6261579E3042}"/>
              </a:ext>
            </a:extLst>
          </p:cNvPr>
          <p:cNvPicPr>
            <a:picLocks noChangeAspect="1"/>
          </p:cNvPicPr>
          <p:nvPr/>
        </p:nvPicPr>
        <p:blipFill>
          <a:blip r:embed="rId4"/>
          <a:stretch>
            <a:fillRect/>
          </a:stretch>
        </p:blipFill>
        <p:spPr>
          <a:xfrm>
            <a:off x="5252864" y="1441568"/>
            <a:ext cx="7181850" cy="2929182"/>
          </a:xfrm>
          <a:prstGeom prst="rect">
            <a:avLst/>
          </a:prstGeom>
        </p:spPr>
      </p:pic>
      <p:sp>
        <p:nvSpPr>
          <p:cNvPr id="27" name="Rectangle 26">
            <a:extLst>
              <a:ext uri="{FF2B5EF4-FFF2-40B4-BE49-F238E27FC236}">
                <a16:creationId xmlns:a16="http://schemas.microsoft.com/office/drawing/2014/main" id="{1F7C467B-9B20-9A32-EE6A-559EC04549FA}"/>
              </a:ext>
            </a:extLst>
          </p:cNvPr>
          <p:cNvSpPr/>
          <p:nvPr/>
        </p:nvSpPr>
        <p:spPr>
          <a:xfrm>
            <a:off x="5595919" y="5195005"/>
            <a:ext cx="653952" cy="215782"/>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and white rectangular object&#10;&#10;Description automatically generated">
            <a:extLst>
              <a:ext uri="{FF2B5EF4-FFF2-40B4-BE49-F238E27FC236}">
                <a16:creationId xmlns:a16="http://schemas.microsoft.com/office/drawing/2014/main" id="{8F1D359A-4F00-3F8F-4ACB-0281CDB9EBF0}"/>
              </a:ext>
            </a:extLst>
          </p:cNvPr>
          <p:cNvPicPr>
            <a:picLocks noChangeAspect="1"/>
          </p:cNvPicPr>
          <p:nvPr/>
        </p:nvPicPr>
        <p:blipFill>
          <a:blip r:embed="rId5"/>
          <a:stretch>
            <a:fillRect/>
          </a:stretch>
        </p:blipFill>
        <p:spPr>
          <a:xfrm>
            <a:off x="5402747" y="4680406"/>
            <a:ext cx="1040295" cy="851516"/>
          </a:xfrm>
          <a:prstGeom prst="rect">
            <a:avLst/>
          </a:prstGeom>
        </p:spPr>
      </p:pic>
      <p:pic>
        <p:nvPicPr>
          <p:cNvPr id="29" name="Picture 28" descr="A cartoon of a dog&#10;&#10;Description automatically generated">
            <a:extLst>
              <a:ext uri="{FF2B5EF4-FFF2-40B4-BE49-F238E27FC236}">
                <a16:creationId xmlns:a16="http://schemas.microsoft.com/office/drawing/2014/main" id="{1C353B05-27C1-F2FD-B7D2-4B97E9B05D63}"/>
              </a:ext>
            </a:extLst>
          </p:cNvPr>
          <p:cNvPicPr>
            <a:picLocks noChangeAspect="1"/>
          </p:cNvPicPr>
          <p:nvPr/>
        </p:nvPicPr>
        <p:blipFill>
          <a:blip r:embed="rId6"/>
          <a:stretch>
            <a:fillRect/>
          </a:stretch>
        </p:blipFill>
        <p:spPr>
          <a:xfrm>
            <a:off x="6232465" y="4624717"/>
            <a:ext cx="2194891" cy="2019300"/>
          </a:xfrm>
          <a:prstGeom prst="rect">
            <a:avLst/>
          </a:prstGeom>
        </p:spPr>
      </p:pic>
      <p:sp>
        <p:nvSpPr>
          <p:cNvPr id="30" name="TextBox 29">
            <a:extLst>
              <a:ext uri="{FF2B5EF4-FFF2-40B4-BE49-F238E27FC236}">
                <a16:creationId xmlns:a16="http://schemas.microsoft.com/office/drawing/2014/main" id="{6B5139AE-05A0-CB6B-B4F9-ED4B1BF9BE63}"/>
              </a:ext>
            </a:extLst>
          </p:cNvPr>
          <p:cNvSpPr txBox="1"/>
          <p:nvPr/>
        </p:nvSpPr>
        <p:spPr>
          <a:xfrm>
            <a:off x="8843789" y="5873584"/>
            <a:ext cx="3005311" cy="646331"/>
          </a:xfrm>
          <a:prstGeom prst="rect">
            <a:avLst/>
          </a:prstGeom>
          <a:noFill/>
        </p:spPr>
        <p:txBody>
          <a:bodyPr wrap="square" rtlCol="0">
            <a:spAutoFit/>
          </a:bodyPr>
          <a:lstStyle/>
          <a:p>
            <a:pPr algn="ctr"/>
            <a:r>
              <a:rPr lang="en-US" dirty="0">
                <a:solidFill>
                  <a:schemeClr val="bg1"/>
                </a:solidFill>
              </a:rPr>
              <a:t>Jessica Frabotta - 1758527</a:t>
            </a:r>
          </a:p>
          <a:p>
            <a:pPr algn="ctr"/>
            <a:r>
              <a:rPr lang="en-US" dirty="0">
                <a:solidFill>
                  <a:schemeClr val="bg1"/>
                </a:solidFill>
              </a:rPr>
              <a:t>Alessio Ferrone - 1751859</a:t>
            </a:r>
          </a:p>
        </p:txBody>
      </p:sp>
      <p:sp>
        <p:nvSpPr>
          <p:cNvPr id="32" name="TextBox 31">
            <a:extLst>
              <a:ext uri="{FF2B5EF4-FFF2-40B4-BE49-F238E27FC236}">
                <a16:creationId xmlns:a16="http://schemas.microsoft.com/office/drawing/2014/main" id="{D17B7642-28D3-17A8-B7DD-FE4DEF5E49F2}"/>
              </a:ext>
            </a:extLst>
          </p:cNvPr>
          <p:cNvSpPr txBox="1"/>
          <p:nvPr/>
        </p:nvSpPr>
        <p:spPr>
          <a:xfrm>
            <a:off x="6230764" y="3590733"/>
            <a:ext cx="5435600" cy="707886"/>
          </a:xfrm>
          <a:prstGeom prst="rect">
            <a:avLst/>
          </a:prstGeom>
          <a:solidFill>
            <a:srgbClr val="C0E399"/>
          </a:solidFill>
        </p:spPr>
        <p:txBody>
          <a:bodyPr wrap="square" rtlCol="0">
            <a:spAutoFit/>
          </a:bodyPr>
          <a:lstStyle/>
          <a:p>
            <a:r>
              <a:rPr lang="en-US" sz="4000" b="1" i="1" dirty="0">
                <a:solidFill>
                  <a:schemeClr val="bg1"/>
                </a:solidFill>
                <a:latin typeface="Ink Free" panose="03080402000500000000" pitchFamily="66" charset="0"/>
              </a:rPr>
              <a:t>The electronic hound</a:t>
            </a:r>
          </a:p>
        </p:txBody>
      </p:sp>
    </p:spTree>
    <p:extLst>
      <p:ext uri="{BB962C8B-B14F-4D97-AF65-F5344CB8AC3E}">
        <p14:creationId xmlns:p14="http://schemas.microsoft.com/office/powerpoint/2010/main" val="975368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2">
            <a:extLst>
              <a:ext uri="{FF2B5EF4-FFF2-40B4-BE49-F238E27FC236}">
                <a16:creationId xmlns:a16="http://schemas.microsoft.com/office/drawing/2014/main" id="{A5F0ACC9-3B08-18B5-FE58-56C86E518C3E}"/>
              </a:ext>
            </a:extLst>
          </p:cNvPr>
          <p:cNvSpPr>
            <a:spLocks noGrp="1"/>
          </p:cNvSpPr>
          <p:nvPr>
            <p:ph type="title"/>
          </p:nvPr>
        </p:nvSpPr>
        <p:spPr>
          <a:xfrm>
            <a:off x="1082675" y="531815"/>
            <a:ext cx="10026650" cy="910310"/>
          </a:xfrm>
        </p:spPr>
        <p:txBody>
          <a:bodyPr/>
          <a:lstStyle/>
          <a:p>
            <a:r>
              <a:rPr lang="it-IT" b="1" dirty="0">
                <a:solidFill>
                  <a:schemeClr val="bg1"/>
                </a:solidFill>
              </a:rPr>
              <a:t>Modello </a:t>
            </a:r>
          </a:p>
        </p:txBody>
      </p:sp>
      <p:sp>
        <p:nvSpPr>
          <p:cNvPr id="3" name="Date Placeholder 2">
            <a:extLst>
              <a:ext uri="{FF2B5EF4-FFF2-40B4-BE49-F238E27FC236}">
                <a16:creationId xmlns:a16="http://schemas.microsoft.com/office/drawing/2014/main" id="{B94EE6CB-D9FF-8E4E-7C49-C7F550EC398C}"/>
              </a:ext>
            </a:extLst>
          </p:cNvPr>
          <p:cNvSpPr>
            <a:spLocks noGrp="1"/>
          </p:cNvSpPr>
          <p:nvPr>
            <p:ph type="dt" sz="half" idx="10"/>
          </p:nvPr>
        </p:nvSpPr>
        <p:spPr>
          <a:xfrm>
            <a:off x="541338" y="6401999"/>
            <a:ext cx="2206625" cy="369332"/>
          </a:xfrm>
        </p:spPr>
        <p:txBody>
          <a:bodyPr anchor="ctr">
            <a:normAutofit/>
          </a:bodyPr>
          <a:lstStyle/>
          <a:p>
            <a:pPr rtl="0">
              <a:spcAft>
                <a:spcPts val="600"/>
              </a:spcAft>
              <a:defRPr/>
            </a:pPr>
            <a:r>
              <a:rPr lang="it-IT" noProof="0" dirty="0">
                <a:solidFill>
                  <a:schemeClr val="bg1">
                    <a:alpha val="70000"/>
                  </a:schemeClr>
                </a:solidFill>
              </a:rPr>
              <a:t>2023</a:t>
            </a:r>
          </a:p>
        </p:txBody>
      </p:sp>
      <p:sp>
        <p:nvSpPr>
          <p:cNvPr id="4" name="Footer Placeholder 3">
            <a:extLst>
              <a:ext uri="{FF2B5EF4-FFF2-40B4-BE49-F238E27FC236}">
                <a16:creationId xmlns:a16="http://schemas.microsoft.com/office/drawing/2014/main" id="{D1373BBB-615C-D9F3-64FC-9D3E7317CC9F}"/>
              </a:ext>
            </a:extLst>
          </p:cNvPr>
          <p:cNvSpPr>
            <a:spLocks noGrp="1"/>
          </p:cNvSpPr>
          <p:nvPr>
            <p:ph type="ftr" sz="quarter" idx="11"/>
          </p:nvPr>
        </p:nvSpPr>
        <p:spPr>
          <a:xfrm>
            <a:off x="3308350" y="6401999"/>
            <a:ext cx="5575300" cy="369332"/>
          </a:xfrm>
        </p:spPr>
        <p:txBody>
          <a:bodyPr anchor="ctr">
            <a:normAutofit/>
          </a:bodyPr>
          <a:lstStyle/>
          <a:p>
            <a:pPr>
              <a:defRPr/>
            </a:pPr>
            <a:r>
              <a:rPr lang="it-IT" dirty="0">
                <a:solidFill>
                  <a:schemeClr val="bg1">
                    <a:alpha val="70000"/>
                  </a:schemeClr>
                </a:solidFill>
              </a:rPr>
              <a:t>SNOOPY – THE ELECTRONIC HOUND</a:t>
            </a:r>
          </a:p>
        </p:txBody>
      </p:sp>
      <p:sp>
        <p:nvSpPr>
          <p:cNvPr id="5" name="Slide Number Placeholder 4">
            <a:extLst>
              <a:ext uri="{FF2B5EF4-FFF2-40B4-BE49-F238E27FC236}">
                <a16:creationId xmlns:a16="http://schemas.microsoft.com/office/drawing/2014/main" id="{A6FD122C-343E-FF67-8BD6-FAE4DF3DB61D}"/>
              </a:ext>
            </a:extLst>
          </p:cNvPr>
          <p:cNvSpPr>
            <a:spLocks noGrp="1"/>
          </p:cNvSpPr>
          <p:nvPr>
            <p:ph type="sldNum" sz="quarter" idx="12"/>
          </p:nvPr>
        </p:nvSpPr>
        <p:spPr>
          <a:xfrm>
            <a:off x="9442800" y="6401999"/>
            <a:ext cx="2208212" cy="369332"/>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D39607A7-8386-47DB-8578-DDEDD194E5D4}" type="slidenum">
              <a:rPr kumimoji="0" lang="it-IT" b="0" i="0" u="none" strike="noStrike" kern="1200" cap="all" spc="300" normalizeH="0" baseline="0" noProof="0" smtClean="0">
                <a:ln>
                  <a:noFill/>
                </a:ln>
                <a:solidFill>
                  <a:schemeClr val="bg1">
                    <a:alpha val="70000"/>
                  </a:schemeClr>
                </a:solidFill>
                <a:effectLst/>
                <a:uLnTx/>
                <a:uFillTx/>
              </a:rPr>
              <a:pPr marL="0" marR="0" lvl="0" indent="0" defTabSz="914400" rtl="0" eaLnBrk="1" fontAlgn="auto" latinLnBrk="0" hangingPunct="1">
                <a:spcBef>
                  <a:spcPts val="0"/>
                </a:spcBef>
                <a:spcAft>
                  <a:spcPts val="600"/>
                </a:spcAft>
                <a:buClrTx/>
                <a:buSzTx/>
                <a:buFontTx/>
                <a:buNone/>
                <a:tabLst/>
                <a:defRPr/>
              </a:pPr>
              <a:t>10</a:t>
            </a:fld>
            <a:endParaRPr kumimoji="0" lang="it-IT" b="0" i="0" u="none" strike="noStrike" kern="1200" cap="all" spc="300" normalizeH="0" baseline="0" noProof="0" dirty="0">
              <a:ln>
                <a:noFill/>
              </a:ln>
              <a:solidFill>
                <a:schemeClr val="bg1">
                  <a:alpha val="70000"/>
                </a:schemeClr>
              </a:solidFill>
              <a:effectLst/>
              <a:uLnTx/>
              <a:uFillTx/>
            </a:endParaRPr>
          </a:p>
        </p:txBody>
      </p:sp>
      <p:sp>
        <p:nvSpPr>
          <p:cNvPr id="38" name="Rectangle 37">
            <a:extLst>
              <a:ext uri="{FF2B5EF4-FFF2-40B4-BE49-F238E27FC236}">
                <a16:creationId xmlns:a16="http://schemas.microsoft.com/office/drawing/2014/main" id="{45092591-9411-B480-7FFF-6C38272BE7F9}"/>
              </a:ext>
            </a:extLst>
          </p:cNvPr>
          <p:cNvSpPr/>
          <p:nvPr/>
        </p:nvSpPr>
        <p:spPr>
          <a:xfrm>
            <a:off x="5769024" y="1825558"/>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660AF2A5-8D15-0D20-CB5B-3598B6223AA5}"/>
              </a:ext>
            </a:extLst>
          </p:cNvPr>
          <p:cNvSpPr txBox="1"/>
          <p:nvPr/>
        </p:nvSpPr>
        <p:spPr>
          <a:xfrm>
            <a:off x="5695950" y="2431415"/>
            <a:ext cx="5954712" cy="3540585"/>
          </a:xfrm>
          <a:prstGeom prst="rect">
            <a:avLst/>
          </a:prstGeom>
          <a:noFill/>
        </p:spPr>
        <p:txBody>
          <a:bodyPr wrap="square" rtlCol="0">
            <a:spAutoFit/>
          </a:bodyPr>
          <a:lstStyle/>
          <a:p>
            <a:pPr>
              <a:lnSpc>
                <a:spcPct val="107000"/>
              </a:lnSpc>
              <a:spcAft>
                <a:spcPts val="800"/>
              </a:spcAft>
            </a:pPr>
            <a:r>
              <a:rPr lang="it-IT" sz="1800" kern="100" dirty="0">
                <a:solidFill>
                  <a:schemeClr val="bg1"/>
                </a:solidFill>
                <a:effectLst/>
                <a:ea typeface="Calibri" panose="020F0502020204030204" pitchFamily="34" charset="0"/>
                <a:cs typeface="Calibri" panose="020F0502020204030204" pitchFamily="34" charset="0"/>
              </a:rPr>
              <a:t>Per allenare il nostro modello abbiamo sfruttato Edge Impulse. </a:t>
            </a:r>
          </a:p>
          <a:p>
            <a:pPr>
              <a:lnSpc>
                <a:spcPct val="107000"/>
              </a:lnSpc>
              <a:spcAft>
                <a:spcPts val="800"/>
              </a:spcAft>
            </a:pPr>
            <a:r>
              <a:rPr lang="it-IT" sz="1800" kern="100" dirty="0">
                <a:solidFill>
                  <a:schemeClr val="bg1"/>
                </a:solidFill>
                <a:effectLst/>
                <a:ea typeface="Calibri" panose="020F0502020204030204" pitchFamily="34" charset="0"/>
                <a:cs typeface="Calibri" panose="020F0502020204030204" pitchFamily="34" charset="0"/>
              </a:rPr>
              <a:t>Abbiamo diviso il dataset in due parti: l'80% è stato dedicato all'addestramento, mentre il restante 20% è stato riservato per i test. La rete neurale utilizzata è quella in figura.</a:t>
            </a:r>
            <a:endParaRPr lang="it-IT" sz="1800" kern="1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r>
              <a:rPr lang="it-IT" sz="1800" kern="100" dirty="0">
                <a:solidFill>
                  <a:schemeClr val="bg1"/>
                </a:solidFill>
                <a:effectLst/>
                <a:ea typeface="Calibri" panose="020F0502020204030204" pitchFamily="34" charset="0"/>
                <a:cs typeface="Calibri" panose="020F0502020204030204" pitchFamily="34" charset="0"/>
              </a:rPr>
              <a:t>Per perfezionare e rendere più affidabile il modello abbiamo addestrato anche un anomaly detector. L’obiettivo di un anomaly detector è individuare le istanze di dati considerate "rumorose" o anomale evitando potenziali classificazioni errate.</a:t>
            </a:r>
            <a:r>
              <a:rPr lang="it-IT" sz="1800" kern="100" dirty="0">
                <a:solidFill>
                  <a:schemeClr val="bg1"/>
                </a:solidFill>
                <a:effectLst/>
                <a:ea typeface="Calibri" panose="020F0502020204030204" pitchFamily="34" charset="0"/>
                <a:cs typeface="Times New Roman" panose="02020603050405020304" pitchFamily="18" charset="0"/>
              </a:rPr>
              <a:t> </a:t>
            </a:r>
          </a:p>
        </p:txBody>
      </p:sp>
      <p:pic>
        <p:nvPicPr>
          <p:cNvPr id="8" name="Content Placeholder 7" descr="A screenshot of a computer&#10;&#10;Description automatically generated">
            <a:extLst>
              <a:ext uri="{FF2B5EF4-FFF2-40B4-BE49-F238E27FC236}">
                <a16:creationId xmlns:a16="http://schemas.microsoft.com/office/drawing/2014/main" id="{ADE29413-0B32-7933-1B96-1C4A3A105DA8}"/>
              </a:ext>
            </a:extLst>
          </p:cNvPr>
          <p:cNvPicPr>
            <a:picLocks noGrp="1" noChangeAspect="1"/>
          </p:cNvPicPr>
          <p:nvPr>
            <p:ph sz="quarter" idx="13"/>
          </p:nvPr>
        </p:nvPicPr>
        <p:blipFill rotWithShape="1">
          <a:blip r:embed="rId2"/>
          <a:srcRect t="3486" r="1751" b="1533"/>
          <a:stretch/>
        </p:blipFill>
        <p:spPr>
          <a:xfrm>
            <a:off x="1082675" y="2549119"/>
            <a:ext cx="3872657" cy="3305175"/>
          </a:xfrm>
          <a:ln>
            <a:solidFill>
              <a:srgbClr val="92D050"/>
            </a:solidFill>
          </a:ln>
        </p:spPr>
      </p:pic>
    </p:spTree>
    <p:extLst>
      <p:ext uri="{BB962C8B-B14F-4D97-AF65-F5344CB8AC3E}">
        <p14:creationId xmlns:p14="http://schemas.microsoft.com/office/powerpoint/2010/main" val="2811694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3057C-39D8-6A05-EB2D-68AF030C5E8E}"/>
              </a:ext>
            </a:extLst>
          </p:cNvPr>
          <p:cNvSpPr>
            <a:spLocks noGrp="1"/>
          </p:cNvSpPr>
          <p:nvPr>
            <p:ph sz="quarter" idx="13"/>
          </p:nvPr>
        </p:nvSpPr>
        <p:spPr/>
        <p:txBody>
          <a:bodyPr/>
          <a:lstStyle/>
          <a:p>
            <a:pPr marL="0" indent="0">
              <a:buNone/>
            </a:pPr>
            <a:r>
              <a:rPr lang="it-IT" sz="1800" dirty="0">
                <a:solidFill>
                  <a:srgbClr val="000000"/>
                </a:solidFill>
                <a:effectLst/>
                <a:ea typeface="Calibri" panose="020F0502020204030204" pitchFamily="34" charset="0"/>
                <a:cs typeface="Times New Roman" panose="02020603050405020304" pitchFamily="18" charset="0"/>
              </a:rPr>
              <a:t>Il modello è stato testato sul 20% del dataset riservato per i test, ottenendo un'accuratezza del 98%. </a:t>
            </a:r>
            <a:endParaRPr lang="en-US" dirty="0"/>
          </a:p>
        </p:txBody>
      </p:sp>
      <p:sp>
        <p:nvSpPr>
          <p:cNvPr id="3" name="Title 2">
            <a:extLst>
              <a:ext uri="{FF2B5EF4-FFF2-40B4-BE49-F238E27FC236}">
                <a16:creationId xmlns:a16="http://schemas.microsoft.com/office/drawing/2014/main" id="{46D67A65-5629-F793-6299-7495D0A575A0}"/>
              </a:ext>
            </a:extLst>
          </p:cNvPr>
          <p:cNvSpPr>
            <a:spLocks noGrp="1"/>
          </p:cNvSpPr>
          <p:nvPr>
            <p:ph type="title"/>
          </p:nvPr>
        </p:nvSpPr>
        <p:spPr/>
        <p:txBody>
          <a:bodyPr/>
          <a:lstStyle/>
          <a:p>
            <a:r>
              <a:rPr lang="en-US" b="1" dirty="0">
                <a:solidFill>
                  <a:schemeClr val="bg1"/>
                </a:solidFill>
              </a:rPr>
              <a:t>PERFORMANCE</a:t>
            </a:r>
          </a:p>
        </p:txBody>
      </p:sp>
      <p:sp>
        <p:nvSpPr>
          <p:cNvPr id="4" name="Date Placeholder 3">
            <a:extLst>
              <a:ext uri="{FF2B5EF4-FFF2-40B4-BE49-F238E27FC236}">
                <a16:creationId xmlns:a16="http://schemas.microsoft.com/office/drawing/2014/main" id="{A9373CFA-E2A2-00E5-326F-1637CEFD3E6C}"/>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5" name="Footer Placeholder 4">
            <a:extLst>
              <a:ext uri="{FF2B5EF4-FFF2-40B4-BE49-F238E27FC236}">
                <a16:creationId xmlns:a16="http://schemas.microsoft.com/office/drawing/2014/main" id="{87AEF829-0078-C0F4-CB61-8E77EF4B7D5E}"/>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p:txBody>
      </p:sp>
      <p:sp>
        <p:nvSpPr>
          <p:cNvPr id="6" name="Slide Number Placeholder 5">
            <a:extLst>
              <a:ext uri="{FF2B5EF4-FFF2-40B4-BE49-F238E27FC236}">
                <a16:creationId xmlns:a16="http://schemas.microsoft.com/office/drawing/2014/main" id="{2E9E982A-44DD-0FF4-6C95-80AE316CA7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7" name="Rectangle 6">
            <a:extLst>
              <a:ext uri="{FF2B5EF4-FFF2-40B4-BE49-F238E27FC236}">
                <a16:creationId xmlns:a16="http://schemas.microsoft.com/office/drawing/2014/main" id="{66B1234B-5157-D500-AFEF-D9FED594AC0E}"/>
              </a:ext>
            </a:extLst>
          </p:cNvPr>
          <p:cNvSpPr/>
          <p:nvPr/>
        </p:nvSpPr>
        <p:spPr>
          <a:xfrm>
            <a:off x="5769024" y="1825558"/>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screenshot of a graph&#10;&#10;Description automatically generated">
            <a:extLst>
              <a:ext uri="{FF2B5EF4-FFF2-40B4-BE49-F238E27FC236}">
                <a16:creationId xmlns:a16="http://schemas.microsoft.com/office/drawing/2014/main" id="{45A865D3-E131-3AFF-6669-49F4469C3B59}"/>
              </a:ext>
            </a:extLst>
          </p:cNvPr>
          <p:cNvPicPr>
            <a:picLocks noChangeAspect="1"/>
          </p:cNvPicPr>
          <p:nvPr/>
        </p:nvPicPr>
        <p:blipFill>
          <a:blip r:embed="rId2"/>
          <a:stretch>
            <a:fillRect/>
          </a:stretch>
        </p:blipFill>
        <p:spPr>
          <a:xfrm>
            <a:off x="3944912" y="3106930"/>
            <a:ext cx="4302175" cy="3054757"/>
          </a:xfrm>
          <a:prstGeom prst="rect">
            <a:avLst/>
          </a:prstGeom>
          <a:ln>
            <a:solidFill>
              <a:srgbClr val="92D050"/>
            </a:solidFill>
          </a:ln>
        </p:spPr>
      </p:pic>
    </p:spTree>
    <p:extLst>
      <p:ext uri="{BB962C8B-B14F-4D97-AF65-F5344CB8AC3E}">
        <p14:creationId xmlns:p14="http://schemas.microsoft.com/office/powerpoint/2010/main" val="364527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F31B-1F86-C382-11B5-95C712AC7C12}"/>
              </a:ext>
            </a:extLst>
          </p:cNvPr>
          <p:cNvSpPr>
            <a:spLocks noGrp="1"/>
          </p:cNvSpPr>
          <p:nvPr>
            <p:ph type="ctrTitle"/>
          </p:nvPr>
        </p:nvSpPr>
        <p:spPr/>
        <p:txBody>
          <a:bodyPr/>
          <a:lstStyle/>
          <a:p>
            <a:r>
              <a:rPr lang="it-IT" b="1">
                <a:solidFill>
                  <a:schemeClr val="bg1"/>
                </a:solidFill>
              </a:rPr>
              <a:t>IMPLEMENTAZIONE</a:t>
            </a:r>
            <a:endParaRPr lang="it-IT" b="1" dirty="0">
              <a:solidFill>
                <a:schemeClr val="bg1"/>
              </a:solidFill>
            </a:endParaRPr>
          </a:p>
        </p:txBody>
      </p:sp>
      <p:sp>
        <p:nvSpPr>
          <p:cNvPr id="3" name="Subtitle 2">
            <a:extLst>
              <a:ext uri="{FF2B5EF4-FFF2-40B4-BE49-F238E27FC236}">
                <a16:creationId xmlns:a16="http://schemas.microsoft.com/office/drawing/2014/main" id="{3B7A458F-AAA4-1AC9-2679-931D8BD8BA8B}"/>
              </a:ext>
            </a:extLst>
          </p:cNvPr>
          <p:cNvSpPr>
            <a:spLocks noGrp="1"/>
          </p:cNvSpPr>
          <p:nvPr>
            <p:ph type="subTitle" idx="1"/>
          </p:nvPr>
        </p:nvSpPr>
        <p:spPr>
          <a:xfrm>
            <a:off x="1534113" y="4093149"/>
            <a:ext cx="5016500" cy="2524275"/>
          </a:xfrm>
        </p:spPr>
        <p:txBody>
          <a:bodyPr>
            <a:normAutofit fontScale="92500" lnSpcReduction="10000"/>
          </a:bodyPr>
          <a:lstStyle/>
          <a:p>
            <a:pPr marL="342900" indent="-342900">
              <a:buFont typeface="Arial" panose="020B0604020202020204" pitchFamily="34" charset="0"/>
              <a:buChar char="•"/>
            </a:pPr>
            <a:r>
              <a:rPr lang="it-IT" dirty="0">
                <a:solidFill>
                  <a:schemeClr val="bg1">
                    <a:alpha val="70000"/>
                  </a:schemeClr>
                </a:solidFill>
              </a:rPr>
              <a:t>Inferenza</a:t>
            </a:r>
          </a:p>
          <a:p>
            <a:pPr marL="342900" indent="-342900">
              <a:buFont typeface="Arial" panose="020B0604020202020204" pitchFamily="34" charset="0"/>
              <a:buChar char="•"/>
            </a:pPr>
            <a:r>
              <a:rPr lang="it-IT" dirty="0">
                <a:solidFill>
                  <a:schemeClr val="bg1">
                    <a:alpha val="70000"/>
                  </a:schemeClr>
                </a:solidFill>
              </a:rPr>
              <a:t>App mobile </a:t>
            </a:r>
          </a:p>
          <a:p>
            <a:pPr marL="342900" indent="-342900">
              <a:buFont typeface="Arial" panose="020B0604020202020204" pitchFamily="34" charset="0"/>
              <a:buChar char="•"/>
            </a:pPr>
            <a:r>
              <a:rPr lang="it-IT" dirty="0">
                <a:solidFill>
                  <a:schemeClr val="bg1">
                    <a:alpha val="70000"/>
                  </a:schemeClr>
                </a:solidFill>
              </a:rPr>
              <a:t>Implementazione interfacce</a:t>
            </a:r>
          </a:p>
          <a:p>
            <a:pPr marL="342900" indent="-342900">
              <a:buFont typeface="Arial" panose="020B0604020202020204" pitchFamily="34" charset="0"/>
              <a:buChar char="•"/>
            </a:pPr>
            <a:r>
              <a:rPr lang="it-IT" dirty="0">
                <a:solidFill>
                  <a:schemeClr val="bg1">
                    <a:alpha val="70000"/>
                  </a:schemeClr>
                </a:solidFill>
              </a:rPr>
              <a:t>Audio e notifiche</a:t>
            </a:r>
          </a:p>
          <a:p>
            <a:pPr marL="342900" indent="-342900">
              <a:buFont typeface="Arial" panose="020B0604020202020204" pitchFamily="34" charset="0"/>
              <a:buChar char="•"/>
            </a:pPr>
            <a:r>
              <a:rPr lang="it-IT" dirty="0">
                <a:solidFill>
                  <a:schemeClr val="bg1">
                    <a:alpha val="70000"/>
                  </a:schemeClr>
                </a:solidFill>
              </a:rPr>
              <a:t>Alexa Skill</a:t>
            </a:r>
          </a:p>
        </p:txBody>
      </p:sp>
      <p:pic>
        <p:nvPicPr>
          <p:cNvPr id="53" name="Picture Placeholder 52" descr="A screenshot of a computer program&#10;&#10;Description automatically generated">
            <a:extLst>
              <a:ext uri="{FF2B5EF4-FFF2-40B4-BE49-F238E27FC236}">
                <a16:creationId xmlns:a16="http://schemas.microsoft.com/office/drawing/2014/main" id="{CC1B4842-9159-1A9B-6450-0EA2D207D933}"/>
              </a:ext>
            </a:extLst>
          </p:cNvPr>
          <p:cNvPicPr>
            <a:picLocks noGrp="1" noChangeAspect="1"/>
          </p:cNvPicPr>
          <p:nvPr>
            <p:ph type="pic" sz="quarter" idx="13"/>
          </p:nvPr>
        </p:nvPicPr>
        <p:blipFill>
          <a:blip r:embed="rId2"/>
          <a:srcRect t="2713" b="2713"/>
          <a:stretch>
            <a:fillRect/>
          </a:stretch>
        </p:blipFill>
        <p:spPr>
          <a:ln>
            <a:solidFill>
              <a:srgbClr val="92D050"/>
            </a:solidFill>
          </a:ln>
        </p:spPr>
      </p:pic>
      <p:pic>
        <p:nvPicPr>
          <p:cNvPr id="64" name="Picture Placeholder 63" descr="A screenshot of a chat&#10;&#10;Description automatically generated">
            <a:extLst>
              <a:ext uri="{FF2B5EF4-FFF2-40B4-BE49-F238E27FC236}">
                <a16:creationId xmlns:a16="http://schemas.microsoft.com/office/drawing/2014/main" id="{5D85DA9D-6B12-FC08-1B88-AB4C7667DA17}"/>
              </a:ext>
            </a:extLst>
          </p:cNvPr>
          <p:cNvPicPr>
            <a:picLocks noGrp="1" noChangeAspect="1"/>
          </p:cNvPicPr>
          <p:nvPr>
            <p:ph type="pic" sz="quarter" idx="15"/>
          </p:nvPr>
        </p:nvPicPr>
        <p:blipFill>
          <a:blip r:embed="rId3"/>
          <a:srcRect l="2216" r="2216"/>
          <a:stretch>
            <a:fillRect/>
          </a:stretch>
        </p:blipFill>
        <p:spPr>
          <a:ln>
            <a:solidFill>
              <a:srgbClr val="92D050"/>
            </a:solidFill>
          </a:ln>
        </p:spPr>
      </p:pic>
      <p:pic>
        <p:nvPicPr>
          <p:cNvPr id="83" name="Picture Placeholder 82" descr="A screenshot of a computer&#10;&#10;Description automatically generated">
            <a:extLst>
              <a:ext uri="{FF2B5EF4-FFF2-40B4-BE49-F238E27FC236}">
                <a16:creationId xmlns:a16="http://schemas.microsoft.com/office/drawing/2014/main" id="{700BE60A-096D-6B0F-1E8D-56A23EB8DEBE}"/>
              </a:ext>
            </a:extLst>
          </p:cNvPr>
          <p:cNvPicPr>
            <a:picLocks noGrp="1" noChangeAspect="1"/>
          </p:cNvPicPr>
          <p:nvPr>
            <p:ph type="pic" sz="quarter" idx="14"/>
          </p:nvPr>
        </p:nvPicPr>
        <p:blipFill>
          <a:blip r:embed="rId4"/>
          <a:srcRect t="3838" b="3838"/>
          <a:stretch>
            <a:fillRect/>
          </a:stretch>
        </p:blipFill>
        <p:spPr>
          <a:ln>
            <a:solidFill>
              <a:srgbClr val="92D050"/>
            </a:solidFill>
          </a:ln>
        </p:spPr>
      </p:pic>
      <p:pic>
        <p:nvPicPr>
          <p:cNvPr id="5" name="Picture 4" descr="A blue and white rectangular object&#10;&#10;Description automatically generated">
            <a:extLst>
              <a:ext uri="{FF2B5EF4-FFF2-40B4-BE49-F238E27FC236}">
                <a16:creationId xmlns:a16="http://schemas.microsoft.com/office/drawing/2014/main" id="{E7F5336D-AB66-931E-4526-E1A138382CCB}"/>
              </a:ext>
            </a:extLst>
          </p:cNvPr>
          <p:cNvPicPr>
            <a:picLocks noChangeAspect="1"/>
          </p:cNvPicPr>
          <p:nvPr/>
        </p:nvPicPr>
        <p:blipFill>
          <a:blip r:embed="rId5"/>
          <a:stretch>
            <a:fillRect/>
          </a:stretch>
        </p:blipFill>
        <p:spPr>
          <a:xfrm>
            <a:off x="3624814" y="3003242"/>
            <a:ext cx="1040295" cy="851516"/>
          </a:xfrm>
          <a:prstGeom prst="rect">
            <a:avLst/>
          </a:prstGeom>
          <a:solidFill>
            <a:srgbClr val="C0E399"/>
          </a:solidFill>
        </p:spPr>
      </p:pic>
      <p:sp>
        <p:nvSpPr>
          <p:cNvPr id="6" name="Rectangle 5">
            <a:extLst>
              <a:ext uri="{FF2B5EF4-FFF2-40B4-BE49-F238E27FC236}">
                <a16:creationId xmlns:a16="http://schemas.microsoft.com/office/drawing/2014/main" id="{52FF4A80-240B-15A9-9F9B-898C60F0600E}"/>
              </a:ext>
            </a:extLst>
          </p:cNvPr>
          <p:cNvSpPr/>
          <p:nvPr/>
        </p:nvSpPr>
        <p:spPr>
          <a:xfrm>
            <a:off x="3817986" y="3566160"/>
            <a:ext cx="653952" cy="17272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6968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47FC5-7CC4-37C7-C139-488E1374EACE}"/>
              </a:ext>
            </a:extLst>
          </p:cNvPr>
          <p:cNvSpPr>
            <a:spLocks noGrp="1"/>
          </p:cNvSpPr>
          <p:nvPr>
            <p:ph type="title"/>
          </p:nvPr>
        </p:nvSpPr>
        <p:spPr/>
        <p:txBody>
          <a:bodyPr/>
          <a:lstStyle/>
          <a:p>
            <a:r>
              <a:rPr lang="en-US" b="1" dirty="0">
                <a:solidFill>
                  <a:schemeClr val="bg1"/>
                </a:solidFill>
              </a:rPr>
              <a:t>INFERENZA</a:t>
            </a:r>
          </a:p>
        </p:txBody>
      </p:sp>
      <p:sp>
        <p:nvSpPr>
          <p:cNvPr id="4" name="Text Placeholder 3">
            <a:extLst>
              <a:ext uri="{FF2B5EF4-FFF2-40B4-BE49-F238E27FC236}">
                <a16:creationId xmlns:a16="http://schemas.microsoft.com/office/drawing/2014/main" id="{DAB52229-8037-75EB-6F32-A0FE8F709571}"/>
              </a:ext>
            </a:extLst>
          </p:cNvPr>
          <p:cNvSpPr>
            <a:spLocks noGrp="1"/>
          </p:cNvSpPr>
          <p:nvPr>
            <p:ph type="body" sz="quarter" idx="13"/>
          </p:nvPr>
        </p:nvSpPr>
        <p:spPr>
          <a:xfrm>
            <a:off x="5172075" y="2112317"/>
            <a:ext cx="3303394" cy="552450"/>
          </a:xfrm>
        </p:spPr>
        <p:txBody>
          <a:bodyPr/>
          <a:lstStyle/>
          <a:p>
            <a:r>
              <a:rPr lang="it-IT" dirty="0">
                <a:solidFill>
                  <a:srgbClr val="C00000"/>
                </a:solidFill>
              </a:rPr>
              <a:t>Elaborazione dati</a:t>
            </a:r>
          </a:p>
        </p:txBody>
      </p:sp>
      <p:sp>
        <p:nvSpPr>
          <p:cNvPr id="5" name="Text Placeholder 4">
            <a:extLst>
              <a:ext uri="{FF2B5EF4-FFF2-40B4-BE49-F238E27FC236}">
                <a16:creationId xmlns:a16="http://schemas.microsoft.com/office/drawing/2014/main" id="{EC1BC060-5DAC-4ECB-8285-627AE3D5DC99}"/>
              </a:ext>
            </a:extLst>
          </p:cNvPr>
          <p:cNvSpPr>
            <a:spLocks noGrp="1"/>
          </p:cNvSpPr>
          <p:nvPr>
            <p:ph type="body" sz="quarter" idx="14"/>
          </p:nvPr>
        </p:nvSpPr>
        <p:spPr>
          <a:xfrm>
            <a:off x="5172075" y="2662534"/>
            <a:ext cx="2851925" cy="3215781"/>
          </a:xfrm>
        </p:spPr>
        <p:txBody>
          <a:bodyPr>
            <a:normAutofit/>
          </a:bodyPr>
          <a:lstStyle/>
          <a:p>
            <a:pPr marL="0" indent="0">
              <a:lnSpc>
                <a:spcPct val="107000"/>
              </a:lnSpc>
              <a:spcAft>
                <a:spcPts val="800"/>
              </a:spcAft>
              <a:buNone/>
            </a:pPr>
            <a:r>
              <a:rPr lang="it-IT" dirty="0">
                <a:solidFill>
                  <a:schemeClr val="bg1"/>
                </a:solidFill>
              </a:rPr>
              <a:t>Prima di avviare il classificatore, è essenziale acquisire i dati grezzi provenienti dai sensori, immagazzinarli in un buffer e normalizzarli per portarli allo stesso ordine di grandezza dei dati usati per l’addestramento del modello. </a:t>
            </a:r>
          </a:p>
        </p:txBody>
      </p:sp>
      <p:sp>
        <p:nvSpPr>
          <p:cNvPr id="8" name="Text Placeholder 7">
            <a:extLst>
              <a:ext uri="{FF2B5EF4-FFF2-40B4-BE49-F238E27FC236}">
                <a16:creationId xmlns:a16="http://schemas.microsoft.com/office/drawing/2014/main" id="{B2256BE4-127A-976D-2F4F-B0CB48A06129}"/>
              </a:ext>
            </a:extLst>
          </p:cNvPr>
          <p:cNvSpPr>
            <a:spLocks noGrp="1"/>
          </p:cNvSpPr>
          <p:nvPr>
            <p:ph type="body" sz="quarter" idx="19"/>
          </p:nvPr>
        </p:nvSpPr>
        <p:spPr>
          <a:xfrm>
            <a:off x="8593433" y="2112317"/>
            <a:ext cx="3303394" cy="552450"/>
          </a:xfrm>
        </p:spPr>
        <p:txBody>
          <a:bodyPr/>
          <a:lstStyle/>
          <a:p>
            <a:r>
              <a:rPr lang="it-IT" dirty="0">
                <a:solidFill>
                  <a:srgbClr val="C00000"/>
                </a:solidFill>
              </a:rPr>
              <a:t>Esecuzione modello</a:t>
            </a:r>
          </a:p>
        </p:txBody>
      </p:sp>
      <p:sp>
        <p:nvSpPr>
          <p:cNvPr id="6" name="Text Placeholder 5">
            <a:extLst>
              <a:ext uri="{FF2B5EF4-FFF2-40B4-BE49-F238E27FC236}">
                <a16:creationId xmlns:a16="http://schemas.microsoft.com/office/drawing/2014/main" id="{95585DA5-8DE9-D274-6E90-244F4E42D3EC}"/>
              </a:ext>
            </a:extLst>
          </p:cNvPr>
          <p:cNvSpPr>
            <a:spLocks noGrp="1"/>
          </p:cNvSpPr>
          <p:nvPr>
            <p:ph type="body" sz="quarter" idx="16"/>
          </p:nvPr>
        </p:nvSpPr>
        <p:spPr>
          <a:xfrm>
            <a:off x="8593433" y="2585343"/>
            <a:ext cx="3093715" cy="3215781"/>
          </a:xfrm>
        </p:spPr>
        <p:txBody>
          <a:bodyPr/>
          <a:lstStyle/>
          <a:p>
            <a:pPr marL="0" indent="0">
              <a:buNone/>
            </a:pPr>
            <a:r>
              <a:rPr lang="it-IT" dirty="0">
                <a:solidFill>
                  <a:schemeClr val="bg1"/>
                </a:solidFill>
              </a:rPr>
              <a:t>Su questi dati possiamo eseguire l'inferenza, ossia il processo mediante il quale il modello di machine learning precedentemente addestrato effettua previsioni sui dati in ingresso. Viene eseguita ad ogni rilevazione anche l’anomaly detection.</a:t>
            </a:r>
          </a:p>
          <a:p>
            <a:endParaRPr lang="en-US" dirty="0"/>
          </a:p>
        </p:txBody>
      </p:sp>
      <p:sp>
        <p:nvSpPr>
          <p:cNvPr id="10" name="Rectangle 9">
            <a:extLst>
              <a:ext uri="{FF2B5EF4-FFF2-40B4-BE49-F238E27FC236}">
                <a16:creationId xmlns:a16="http://schemas.microsoft.com/office/drawing/2014/main" id="{32A8E9CC-EDBD-5DCD-B0CC-E6B1C6F50891}"/>
              </a:ext>
            </a:extLst>
          </p:cNvPr>
          <p:cNvSpPr/>
          <p:nvPr/>
        </p:nvSpPr>
        <p:spPr>
          <a:xfrm>
            <a:off x="5769024" y="1611663"/>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 computer code with text&#10;&#10;Description automatically generated">
            <a:extLst>
              <a:ext uri="{FF2B5EF4-FFF2-40B4-BE49-F238E27FC236}">
                <a16:creationId xmlns:a16="http://schemas.microsoft.com/office/drawing/2014/main" id="{139DC906-3FAB-36E5-6D6E-B896BBF521F8}"/>
              </a:ext>
            </a:extLst>
          </p:cNvPr>
          <p:cNvPicPr>
            <a:picLocks noChangeAspect="1"/>
          </p:cNvPicPr>
          <p:nvPr/>
        </p:nvPicPr>
        <p:blipFill>
          <a:blip r:embed="rId2"/>
          <a:stretch>
            <a:fillRect/>
          </a:stretch>
        </p:blipFill>
        <p:spPr>
          <a:xfrm>
            <a:off x="618361" y="2236142"/>
            <a:ext cx="4083260" cy="2940201"/>
          </a:xfrm>
          <a:prstGeom prst="rect">
            <a:avLst/>
          </a:prstGeom>
          <a:ln>
            <a:solidFill>
              <a:srgbClr val="92D050"/>
            </a:solidFill>
          </a:ln>
        </p:spPr>
      </p:pic>
      <p:sp>
        <p:nvSpPr>
          <p:cNvPr id="19" name="Date Placeholder 3">
            <a:extLst>
              <a:ext uri="{FF2B5EF4-FFF2-40B4-BE49-F238E27FC236}">
                <a16:creationId xmlns:a16="http://schemas.microsoft.com/office/drawing/2014/main" id="{139796B5-27CB-8AA7-33E0-579B625F9F88}"/>
              </a:ext>
            </a:extLst>
          </p:cNvPr>
          <p:cNvSpPr>
            <a:spLocks noGrp="1"/>
          </p:cNvSpPr>
          <p:nvPr>
            <p:ph type="dt" sz="half" idx="10"/>
          </p:nvPr>
        </p:nvSpPr>
        <p:spPr>
          <a:xfrm>
            <a:off x="541338" y="6401999"/>
            <a:ext cx="2206625" cy="369332"/>
          </a:xfrm>
        </p:spPr>
        <p:txBody>
          <a:bodyPr/>
          <a:lstStyle/>
          <a:p>
            <a:pPr rtl="0">
              <a:defRPr/>
            </a:pPr>
            <a:r>
              <a:rPr lang="it-IT" noProof="0" dirty="0">
                <a:solidFill>
                  <a:schemeClr val="bg1">
                    <a:alpha val="70000"/>
                  </a:schemeClr>
                </a:solidFill>
              </a:rPr>
              <a:t>2023</a:t>
            </a:r>
          </a:p>
        </p:txBody>
      </p:sp>
      <p:sp>
        <p:nvSpPr>
          <p:cNvPr id="20" name="Footer Placeholder 4">
            <a:extLst>
              <a:ext uri="{FF2B5EF4-FFF2-40B4-BE49-F238E27FC236}">
                <a16:creationId xmlns:a16="http://schemas.microsoft.com/office/drawing/2014/main" id="{07EA002A-175C-3A9F-3CA7-40FBF459FA2D}"/>
              </a:ext>
            </a:extLst>
          </p:cNvPr>
          <p:cNvSpPr>
            <a:spLocks noGrp="1"/>
          </p:cNvSpPr>
          <p:nvPr>
            <p:ph type="ftr" sz="quarter" idx="11"/>
          </p:nvPr>
        </p:nvSpPr>
        <p:spPr>
          <a:xfrm>
            <a:off x="3308350" y="6401999"/>
            <a:ext cx="5575300" cy="369332"/>
          </a:xfrm>
        </p:spPr>
        <p:txBody>
          <a:bodyPr/>
          <a:lstStyle/>
          <a:p>
            <a:pPr>
              <a:defRPr/>
            </a:pPr>
            <a:r>
              <a:rPr lang="it-IT" dirty="0">
                <a:solidFill>
                  <a:schemeClr val="bg1">
                    <a:alpha val="70000"/>
                  </a:schemeClr>
                </a:solidFill>
              </a:rPr>
              <a:t>SNOOPY – THE ELECTRONIC HOUND</a:t>
            </a:r>
          </a:p>
        </p:txBody>
      </p:sp>
      <p:sp>
        <p:nvSpPr>
          <p:cNvPr id="21" name="Slide Number Placeholder 5">
            <a:extLst>
              <a:ext uri="{FF2B5EF4-FFF2-40B4-BE49-F238E27FC236}">
                <a16:creationId xmlns:a16="http://schemas.microsoft.com/office/drawing/2014/main" id="{57B472C2-41D3-D66E-C6AF-B950F2611B06}"/>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Tree>
    <p:extLst>
      <p:ext uri="{BB962C8B-B14F-4D97-AF65-F5344CB8AC3E}">
        <p14:creationId xmlns:p14="http://schemas.microsoft.com/office/powerpoint/2010/main" val="159019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DF40A681-4980-03A9-6478-49ECE622DB9F}"/>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10" name="Footer Placeholder 9">
            <a:extLst>
              <a:ext uri="{FF2B5EF4-FFF2-40B4-BE49-F238E27FC236}">
                <a16:creationId xmlns:a16="http://schemas.microsoft.com/office/drawing/2014/main" id="{AB9DB0AA-15A6-AD03-9D5F-04FD97F668B4}"/>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p:txBody>
      </p:sp>
      <p:sp>
        <p:nvSpPr>
          <p:cNvPr id="11" name="Slide Number Placeholder 10">
            <a:extLst>
              <a:ext uri="{FF2B5EF4-FFF2-40B4-BE49-F238E27FC236}">
                <a16:creationId xmlns:a16="http://schemas.microsoft.com/office/drawing/2014/main" id="{DBDA7DC7-DDDF-5275-04DD-0366357014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20" name="Title 1">
            <a:extLst>
              <a:ext uri="{FF2B5EF4-FFF2-40B4-BE49-F238E27FC236}">
                <a16:creationId xmlns:a16="http://schemas.microsoft.com/office/drawing/2014/main" id="{67C0F292-0228-75A7-ED55-5C1267CCE65E}"/>
              </a:ext>
            </a:extLst>
          </p:cNvPr>
          <p:cNvSpPr txBox="1">
            <a:spLocks/>
          </p:cNvSpPr>
          <p:nvPr/>
        </p:nvSpPr>
        <p:spPr>
          <a:xfrm>
            <a:off x="1082675" y="531815"/>
            <a:ext cx="10026650" cy="696910"/>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b="1" dirty="0">
                <a:solidFill>
                  <a:schemeClr val="bg1"/>
                </a:solidFill>
              </a:rPr>
              <a:t>App mobile</a:t>
            </a:r>
          </a:p>
        </p:txBody>
      </p:sp>
      <p:sp>
        <p:nvSpPr>
          <p:cNvPr id="21" name="Rectangle 20">
            <a:extLst>
              <a:ext uri="{FF2B5EF4-FFF2-40B4-BE49-F238E27FC236}">
                <a16:creationId xmlns:a16="http://schemas.microsoft.com/office/drawing/2014/main" id="{3FE54E1F-7985-E0B1-0279-464B1A01602F}"/>
              </a:ext>
            </a:extLst>
          </p:cNvPr>
          <p:cNvSpPr/>
          <p:nvPr/>
        </p:nvSpPr>
        <p:spPr>
          <a:xfrm>
            <a:off x="5769024" y="1611663"/>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Placeholder 26" descr="A screenshot of a phone&#10;&#10;Description automatically generated">
            <a:extLst>
              <a:ext uri="{FF2B5EF4-FFF2-40B4-BE49-F238E27FC236}">
                <a16:creationId xmlns:a16="http://schemas.microsoft.com/office/drawing/2014/main" id="{0ABDCBF3-92D4-F44E-B278-23EECFF5187E}"/>
              </a:ext>
            </a:extLst>
          </p:cNvPr>
          <p:cNvPicPr>
            <a:picLocks noGrp="1" noChangeAspect="1"/>
          </p:cNvPicPr>
          <p:nvPr>
            <p:ph type="pic" sz="quarter" idx="13"/>
          </p:nvPr>
        </p:nvPicPr>
        <p:blipFill>
          <a:blip r:embed="rId2"/>
          <a:srcRect l="1581" r="1581"/>
          <a:stretch>
            <a:fillRect/>
          </a:stretch>
        </p:blipFill>
        <p:spPr>
          <a:ln>
            <a:solidFill>
              <a:srgbClr val="92D050"/>
            </a:solidFill>
          </a:ln>
        </p:spPr>
      </p:pic>
      <p:sp>
        <p:nvSpPr>
          <p:cNvPr id="38" name="TextBox 37">
            <a:extLst>
              <a:ext uri="{FF2B5EF4-FFF2-40B4-BE49-F238E27FC236}">
                <a16:creationId xmlns:a16="http://schemas.microsoft.com/office/drawing/2014/main" id="{91D030AA-466C-7F37-CEC4-3789198ED55B}"/>
              </a:ext>
            </a:extLst>
          </p:cNvPr>
          <p:cNvSpPr txBox="1"/>
          <p:nvPr/>
        </p:nvSpPr>
        <p:spPr>
          <a:xfrm>
            <a:off x="3772534" y="1969413"/>
            <a:ext cx="4848225" cy="4327082"/>
          </a:xfrm>
          <a:prstGeom prst="rect">
            <a:avLst/>
          </a:prstGeom>
          <a:solidFill>
            <a:srgbClr val="C0E399"/>
          </a:solidFill>
        </p:spPr>
        <p:txBody>
          <a:bodyPr wrap="square" rtlCol="0">
            <a:spAutoFit/>
          </a:bodyPr>
          <a:lstStyle/>
          <a:p>
            <a:pPr>
              <a:lnSpc>
                <a:spcPct val="107000"/>
              </a:lnSpc>
              <a:spcAft>
                <a:spcPts val="800"/>
              </a:spcAft>
            </a:pPr>
            <a:r>
              <a:rPr lang="it-IT" sz="1800" kern="100" dirty="0">
                <a:solidFill>
                  <a:schemeClr val="bg1"/>
                </a:solidFill>
                <a:effectLst/>
                <a:ea typeface="Calibri" panose="020F0502020204030204" pitchFamily="34" charset="0"/>
                <a:cs typeface="Calibri" panose="020F0502020204030204" pitchFamily="34" charset="0"/>
              </a:rPr>
              <a:t>L'applicazione per smartphone è stata sviluppata sfruttando la piattaforma Blynk. Blynk è una Low-Code IoT Software Platform che offre app mobili native per iOS e Android che consentono di creare applicazioni mobili personalizzate per controllare e monitorare dispositivi connessi. Inoltre, offre l’accesso ad un cloud gratuito e molto performante a cui Wio Terminal invia dati ad ogni rilevazione. </a:t>
            </a:r>
          </a:p>
          <a:p>
            <a:pPr>
              <a:lnSpc>
                <a:spcPct val="107000"/>
              </a:lnSpc>
              <a:spcAft>
                <a:spcPts val="800"/>
              </a:spcAft>
            </a:pPr>
            <a:r>
              <a:rPr lang="it-IT" sz="1800" dirty="0">
                <a:solidFill>
                  <a:schemeClr val="bg1"/>
                </a:solidFill>
                <a:effectLst/>
                <a:ea typeface="Calibri" panose="020F0502020204030204" pitchFamily="34" charset="0"/>
              </a:rPr>
              <a:t>Nella modalità sviluppatore dell’app Blynk è possibile creare un'interfaccia utente personalizzata per le nostre specifiche esigenze, utilizzando widget. </a:t>
            </a:r>
            <a:endParaRPr lang="en-US" dirty="0">
              <a:solidFill>
                <a:schemeClr val="bg1"/>
              </a:solidFill>
            </a:endParaRPr>
          </a:p>
        </p:txBody>
      </p:sp>
      <p:pic>
        <p:nvPicPr>
          <p:cNvPr id="42" name="Picture Placeholder 41" descr="A screen shot of a device&#10;&#10;Description automatically generated">
            <a:extLst>
              <a:ext uri="{FF2B5EF4-FFF2-40B4-BE49-F238E27FC236}">
                <a16:creationId xmlns:a16="http://schemas.microsoft.com/office/drawing/2014/main" id="{315F117B-2C27-D66D-C774-081A2E46A13C}"/>
              </a:ext>
            </a:extLst>
          </p:cNvPr>
          <p:cNvPicPr>
            <a:picLocks noGrp="1" noChangeAspect="1"/>
          </p:cNvPicPr>
          <p:nvPr>
            <p:ph type="pic" sz="quarter" idx="14"/>
          </p:nvPr>
        </p:nvPicPr>
        <p:blipFill>
          <a:blip r:embed="rId3"/>
          <a:srcRect t="710" b="710"/>
          <a:stretch>
            <a:fillRect/>
          </a:stretch>
        </p:blipFill>
        <p:spPr>
          <a:ln>
            <a:solidFill>
              <a:srgbClr val="92D050"/>
            </a:solidFill>
          </a:ln>
        </p:spPr>
      </p:pic>
    </p:spTree>
    <p:extLst>
      <p:ext uri="{BB962C8B-B14F-4D97-AF65-F5344CB8AC3E}">
        <p14:creationId xmlns:p14="http://schemas.microsoft.com/office/powerpoint/2010/main" val="1303076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small device with a screen attached to a wall&#10;&#10;Description automatically generated">
            <a:extLst>
              <a:ext uri="{FF2B5EF4-FFF2-40B4-BE49-F238E27FC236}">
                <a16:creationId xmlns:a16="http://schemas.microsoft.com/office/drawing/2014/main" id="{ADBD03B0-FF27-3BD5-86DE-5166E7A56C71}"/>
              </a:ext>
            </a:extLst>
          </p:cNvPr>
          <p:cNvPicPr>
            <a:picLocks noGrp="1" noChangeAspect="1"/>
          </p:cNvPicPr>
          <p:nvPr>
            <p:ph type="pic" sz="quarter" idx="13"/>
          </p:nvPr>
        </p:nvPicPr>
        <p:blipFill>
          <a:blip r:embed="rId2"/>
          <a:srcRect l="18059" r="18059"/>
          <a:stretch>
            <a:fillRect/>
          </a:stretch>
        </p:blipFill>
        <p:spPr>
          <a:ln>
            <a:solidFill>
              <a:srgbClr val="92D050"/>
            </a:solidFill>
          </a:ln>
        </p:spPr>
      </p:pic>
      <p:pic>
        <p:nvPicPr>
          <p:cNvPr id="18" name="Picture Placeholder 17" descr="A green circle with text&#10;&#10;Description automatically generated">
            <a:extLst>
              <a:ext uri="{FF2B5EF4-FFF2-40B4-BE49-F238E27FC236}">
                <a16:creationId xmlns:a16="http://schemas.microsoft.com/office/drawing/2014/main" id="{B705E858-A6A6-C41D-647A-3611823E0BAD}"/>
              </a:ext>
            </a:extLst>
          </p:cNvPr>
          <p:cNvPicPr>
            <a:picLocks noGrp="1" noChangeAspect="1"/>
          </p:cNvPicPr>
          <p:nvPr>
            <p:ph type="pic" sz="quarter" idx="14"/>
          </p:nvPr>
        </p:nvPicPr>
        <p:blipFill>
          <a:blip r:embed="rId3"/>
          <a:srcRect t="573" b="573"/>
          <a:stretch>
            <a:fillRect/>
          </a:stretch>
        </p:blipFill>
        <p:spPr>
          <a:ln>
            <a:solidFill>
              <a:srgbClr val="92D050"/>
            </a:solidFill>
          </a:ln>
        </p:spPr>
      </p:pic>
      <p:sp>
        <p:nvSpPr>
          <p:cNvPr id="6" name="Date Placeholder 5">
            <a:extLst>
              <a:ext uri="{FF2B5EF4-FFF2-40B4-BE49-F238E27FC236}">
                <a16:creationId xmlns:a16="http://schemas.microsoft.com/office/drawing/2014/main" id="{2C8038EA-F26C-AFD3-0BA9-05CD610D2FE3}"/>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7" name="Footer Placeholder 6">
            <a:extLst>
              <a:ext uri="{FF2B5EF4-FFF2-40B4-BE49-F238E27FC236}">
                <a16:creationId xmlns:a16="http://schemas.microsoft.com/office/drawing/2014/main" id="{DB091331-B5C0-EA30-AF7A-F9F798E78191}"/>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p:txBody>
      </p:sp>
      <p:sp>
        <p:nvSpPr>
          <p:cNvPr id="8" name="Slide Number Placeholder 7">
            <a:extLst>
              <a:ext uri="{FF2B5EF4-FFF2-40B4-BE49-F238E27FC236}">
                <a16:creationId xmlns:a16="http://schemas.microsoft.com/office/drawing/2014/main" id="{BABB051C-8920-7467-1E86-8DC8BFEEF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12" name="Title 1">
            <a:extLst>
              <a:ext uri="{FF2B5EF4-FFF2-40B4-BE49-F238E27FC236}">
                <a16:creationId xmlns:a16="http://schemas.microsoft.com/office/drawing/2014/main" id="{F20BC58A-890E-3F6D-921F-2BD6F186D310}"/>
              </a:ext>
            </a:extLst>
          </p:cNvPr>
          <p:cNvSpPr txBox="1">
            <a:spLocks/>
          </p:cNvSpPr>
          <p:nvPr/>
        </p:nvSpPr>
        <p:spPr>
          <a:xfrm>
            <a:off x="2908300" y="545600"/>
            <a:ext cx="6375400" cy="1229503"/>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b="1" dirty="0">
                <a:solidFill>
                  <a:schemeClr val="bg1"/>
                </a:solidFill>
              </a:rPr>
              <a:t>IMPLEMENTAZIONE INTERFACCE</a:t>
            </a:r>
          </a:p>
        </p:txBody>
      </p:sp>
      <p:sp>
        <p:nvSpPr>
          <p:cNvPr id="13" name="Rectangle 12">
            <a:extLst>
              <a:ext uri="{FF2B5EF4-FFF2-40B4-BE49-F238E27FC236}">
                <a16:creationId xmlns:a16="http://schemas.microsoft.com/office/drawing/2014/main" id="{1035EF2C-6C65-D035-CEC2-FE6C09F1F0C9}"/>
              </a:ext>
            </a:extLst>
          </p:cNvPr>
          <p:cNvSpPr/>
          <p:nvPr/>
        </p:nvSpPr>
        <p:spPr>
          <a:xfrm>
            <a:off x="5769024" y="2103051"/>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C1ED95-16F5-9343-E20F-4677C285567F}"/>
              </a:ext>
            </a:extLst>
          </p:cNvPr>
          <p:cNvSpPr txBox="1"/>
          <p:nvPr/>
        </p:nvSpPr>
        <p:spPr>
          <a:xfrm>
            <a:off x="3738562" y="2580654"/>
            <a:ext cx="4848225" cy="2651495"/>
          </a:xfrm>
          <a:prstGeom prst="rect">
            <a:avLst/>
          </a:prstGeom>
          <a:solidFill>
            <a:srgbClr val="C0E399"/>
          </a:solidFill>
        </p:spPr>
        <p:txBody>
          <a:bodyPr wrap="square" rtlCol="0">
            <a:spAutoFit/>
          </a:bodyPr>
          <a:lstStyle/>
          <a:p>
            <a:pPr>
              <a:lnSpc>
                <a:spcPct val="107000"/>
              </a:lnSpc>
              <a:spcAft>
                <a:spcPts val="800"/>
              </a:spcAft>
            </a:pPr>
            <a:r>
              <a:rPr lang="it-IT" sz="1800" kern="100" dirty="0">
                <a:solidFill>
                  <a:schemeClr val="bg1"/>
                </a:solidFill>
                <a:effectLst/>
                <a:ea typeface="Calibri" panose="020F0502020204030204" pitchFamily="34" charset="0"/>
                <a:cs typeface="Calibri" panose="020F0502020204030204" pitchFamily="34" charset="0"/>
              </a:rPr>
              <a:t>L'implementazione del codice per Wio Terminal e dell'app è stata simultanea per garantire coerenza e uniformità tra le due piattaforme sia logica che stilistica per migliorare la user experience complessiva.</a:t>
            </a:r>
          </a:p>
          <a:p>
            <a:pPr>
              <a:lnSpc>
                <a:spcPct val="107000"/>
              </a:lnSpc>
              <a:spcAft>
                <a:spcPts val="800"/>
              </a:spcAft>
            </a:pPr>
            <a:r>
              <a:rPr lang="it-IT" sz="1800" dirty="0">
                <a:solidFill>
                  <a:schemeClr val="bg1"/>
                </a:solidFill>
                <a:effectLst/>
                <a:ea typeface="Calibri" panose="020F0502020204030204" pitchFamily="34" charset="0"/>
              </a:rPr>
              <a:t>Abbiamo scelto di utilizzare il colore verde per rappresentare una condizione normale. </a:t>
            </a:r>
            <a:r>
              <a:rPr lang="it-IT" sz="1800" kern="100" dirty="0">
                <a:solidFill>
                  <a:schemeClr val="bg1"/>
                </a:solidFill>
                <a:effectLst/>
                <a:ea typeface="Calibri" panose="020F0502020204030204" pitchFamily="34" charset="0"/>
                <a:cs typeface="Calibri" panose="020F0502020204030204" pitchFamily="34" charset="0"/>
              </a:rPr>
              <a:t> </a:t>
            </a:r>
            <a:endParaRPr lang="it-IT" sz="1800" kern="1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endParaRPr lang="en-US" dirty="0">
              <a:solidFill>
                <a:schemeClr val="bg1"/>
              </a:solidFill>
            </a:endParaRPr>
          </a:p>
        </p:txBody>
      </p:sp>
    </p:spTree>
    <p:extLst>
      <p:ext uri="{BB962C8B-B14F-4D97-AF65-F5344CB8AC3E}">
        <p14:creationId xmlns:p14="http://schemas.microsoft.com/office/powerpoint/2010/main" val="284934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small device with wires attached to it&#10;&#10;Description automatically generated">
            <a:extLst>
              <a:ext uri="{FF2B5EF4-FFF2-40B4-BE49-F238E27FC236}">
                <a16:creationId xmlns:a16="http://schemas.microsoft.com/office/drawing/2014/main" id="{95B6D295-3A50-3E26-A7B1-96F5DB74EB3B}"/>
              </a:ext>
            </a:extLst>
          </p:cNvPr>
          <p:cNvPicPr>
            <a:picLocks noGrp="1" noChangeAspect="1"/>
          </p:cNvPicPr>
          <p:nvPr>
            <p:ph type="pic" sz="quarter" idx="13"/>
          </p:nvPr>
        </p:nvPicPr>
        <p:blipFill>
          <a:blip r:embed="rId2"/>
          <a:srcRect l="18059" r="18059"/>
          <a:stretch>
            <a:fillRect/>
          </a:stretch>
        </p:blipFill>
        <p:spPr>
          <a:ln>
            <a:solidFill>
              <a:srgbClr val="92D050"/>
            </a:solidFill>
          </a:ln>
        </p:spPr>
      </p:pic>
      <p:pic>
        <p:nvPicPr>
          <p:cNvPr id="15" name="Picture Placeholder 14" descr="A screen shot of a device&#10;&#10;Description automatically generated">
            <a:extLst>
              <a:ext uri="{FF2B5EF4-FFF2-40B4-BE49-F238E27FC236}">
                <a16:creationId xmlns:a16="http://schemas.microsoft.com/office/drawing/2014/main" id="{09660637-EF87-C74F-FE7D-2B51CF0659E3}"/>
              </a:ext>
            </a:extLst>
          </p:cNvPr>
          <p:cNvPicPr>
            <a:picLocks noGrp="1" noChangeAspect="1"/>
          </p:cNvPicPr>
          <p:nvPr>
            <p:ph type="pic" sz="quarter" idx="14"/>
          </p:nvPr>
        </p:nvPicPr>
        <p:blipFill>
          <a:blip r:embed="rId3"/>
          <a:srcRect t="626" b="626"/>
          <a:stretch>
            <a:fillRect/>
          </a:stretch>
        </p:blipFill>
        <p:spPr>
          <a:ln>
            <a:solidFill>
              <a:srgbClr val="92D050"/>
            </a:solidFill>
          </a:ln>
        </p:spPr>
      </p:pic>
      <p:sp>
        <p:nvSpPr>
          <p:cNvPr id="6" name="Date Placeholder 5">
            <a:extLst>
              <a:ext uri="{FF2B5EF4-FFF2-40B4-BE49-F238E27FC236}">
                <a16:creationId xmlns:a16="http://schemas.microsoft.com/office/drawing/2014/main" id="{F7035979-9847-CDFE-954C-62F9AC1D0B34}"/>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7" name="Footer Placeholder 6">
            <a:extLst>
              <a:ext uri="{FF2B5EF4-FFF2-40B4-BE49-F238E27FC236}">
                <a16:creationId xmlns:a16="http://schemas.microsoft.com/office/drawing/2014/main" id="{4AB0671F-63BD-A37E-7528-E48AE2080D82}"/>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000" b="0" i="0" u="none" strike="noStrike" kern="1200" cap="all" spc="300" normalizeH="0" noProof="0" dirty="0">
              <a:ln>
                <a:noFill/>
              </a:ln>
              <a:solidFill>
                <a:prstClr val="white">
                  <a:alpha val="70000"/>
                </a:prstClr>
              </a:solidFill>
              <a:effectLst/>
              <a:uLnTx/>
              <a:uFillTx/>
              <a:latin typeface="Avenir Next LT Pro Light"/>
              <a:ea typeface="+mn-ea"/>
              <a:cs typeface="+mn-cs"/>
            </a:endParaRPr>
          </a:p>
        </p:txBody>
      </p:sp>
      <p:sp>
        <p:nvSpPr>
          <p:cNvPr id="8" name="Slide Number Placeholder 7">
            <a:extLst>
              <a:ext uri="{FF2B5EF4-FFF2-40B4-BE49-F238E27FC236}">
                <a16:creationId xmlns:a16="http://schemas.microsoft.com/office/drawing/2014/main" id="{0CF29EF9-2A61-0232-DBB4-D189983D93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9" name="Title 1">
            <a:extLst>
              <a:ext uri="{FF2B5EF4-FFF2-40B4-BE49-F238E27FC236}">
                <a16:creationId xmlns:a16="http://schemas.microsoft.com/office/drawing/2014/main" id="{A3A76218-7D3D-8EA5-A2CA-09C7CE161F94}"/>
              </a:ext>
            </a:extLst>
          </p:cNvPr>
          <p:cNvSpPr txBox="1">
            <a:spLocks/>
          </p:cNvSpPr>
          <p:nvPr/>
        </p:nvSpPr>
        <p:spPr>
          <a:xfrm>
            <a:off x="2908300" y="545600"/>
            <a:ext cx="6375400" cy="1229503"/>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b="1" dirty="0">
                <a:solidFill>
                  <a:schemeClr val="bg1"/>
                </a:solidFill>
              </a:rPr>
              <a:t>IMPLEMENTAZIONE INTERFACCE</a:t>
            </a:r>
          </a:p>
        </p:txBody>
      </p:sp>
      <p:sp>
        <p:nvSpPr>
          <p:cNvPr id="10" name="Rectangle 9">
            <a:extLst>
              <a:ext uri="{FF2B5EF4-FFF2-40B4-BE49-F238E27FC236}">
                <a16:creationId xmlns:a16="http://schemas.microsoft.com/office/drawing/2014/main" id="{06EF38DE-9639-8981-087B-F92CDF52CBAE}"/>
              </a:ext>
            </a:extLst>
          </p:cNvPr>
          <p:cNvSpPr/>
          <p:nvPr/>
        </p:nvSpPr>
        <p:spPr>
          <a:xfrm>
            <a:off x="5769024" y="2103051"/>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667503F-729F-042E-F41F-28914A99C9B3}"/>
              </a:ext>
            </a:extLst>
          </p:cNvPr>
          <p:cNvSpPr txBox="1"/>
          <p:nvPr/>
        </p:nvSpPr>
        <p:spPr>
          <a:xfrm>
            <a:off x="4024312" y="2685551"/>
            <a:ext cx="4143375" cy="1402999"/>
          </a:xfrm>
          <a:prstGeom prst="rect">
            <a:avLst/>
          </a:prstGeom>
          <a:solidFill>
            <a:srgbClr val="C0E399"/>
          </a:solidFill>
        </p:spPr>
        <p:txBody>
          <a:bodyPr wrap="square" rtlCol="0">
            <a:spAutoFit/>
          </a:bodyPr>
          <a:lstStyle/>
          <a:p>
            <a:pPr>
              <a:lnSpc>
                <a:spcPct val="107000"/>
              </a:lnSpc>
              <a:spcAft>
                <a:spcPts val="800"/>
              </a:spcAft>
            </a:pPr>
            <a:r>
              <a:rPr lang="it-IT" sz="1800" kern="100" dirty="0">
                <a:solidFill>
                  <a:schemeClr val="bg1"/>
                </a:solidFill>
                <a:effectLst/>
                <a:ea typeface="Calibri" panose="020F0502020204030204" pitchFamily="34" charset="0"/>
                <a:cs typeface="Calibri" panose="020F0502020204030204" pitchFamily="34" charset="0"/>
              </a:rPr>
              <a:t>D'altra parte, abbiamo utilizzato il colore rosso per evidenziare eventuali situazioni critiche. </a:t>
            </a:r>
            <a:endParaRPr lang="it-IT" sz="1800" kern="1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endParaRPr lang="en-US" dirty="0">
              <a:solidFill>
                <a:schemeClr val="bg1"/>
              </a:solidFill>
            </a:endParaRPr>
          </a:p>
        </p:txBody>
      </p:sp>
    </p:spTree>
    <p:extLst>
      <p:ext uri="{BB962C8B-B14F-4D97-AF65-F5344CB8AC3E}">
        <p14:creationId xmlns:p14="http://schemas.microsoft.com/office/powerpoint/2010/main" val="78252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937CF68-BF8B-51B9-7069-574B601BD172}"/>
              </a:ext>
            </a:extLst>
          </p:cNvPr>
          <p:cNvSpPr>
            <a:spLocks noGrp="1"/>
          </p:cNvSpPr>
          <p:nvPr>
            <p:ph type="title"/>
          </p:nvPr>
        </p:nvSpPr>
        <p:spPr/>
        <p:txBody>
          <a:bodyPr>
            <a:normAutofit/>
          </a:bodyPr>
          <a:lstStyle/>
          <a:p>
            <a:r>
              <a:rPr lang="en-US" b="1" dirty="0">
                <a:solidFill>
                  <a:schemeClr val="bg1"/>
                </a:solidFill>
              </a:rPr>
              <a:t>IMPLEMENTAZIONE INTERFACCE</a:t>
            </a:r>
            <a:endParaRPr lang="en-US" dirty="0"/>
          </a:p>
        </p:txBody>
      </p:sp>
      <p:pic>
        <p:nvPicPr>
          <p:cNvPr id="16" name="Picture Placeholder 15" descr="A screenshot of a device&#10;&#10;Description automatically generated">
            <a:extLst>
              <a:ext uri="{FF2B5EF4-FFF2-40B4-BE49-F238E27FC236}">
                <a16:creationId xmlns:a16="http://schemas.microsoft.com/office/drawing/2014/main" id="{639A983D-7394-1FD7-A530-A0C290EDDE92}"/>
              </a:ext>
            </a:extLst>
          </p:cNvPr>
          <p:cNvPicPr>
            <a:picLocks noGrp="1" noChangeAspect="1"/>
          </p:cNvPicPr>
          <p:nvPr>
            <p:ph type="pic" sz="quarter" idx="13"/>
          </p:nvPr>
        </p:nvPicPr>
        <p:blipFill>
          <a:blip r:embed="rId2"/>
          <a:srcRect t="934" b="934"/>
          <a:stretch>
            <a:fillRect/>
          </a:stretch>
        </p:blipFill>
        <p:spPr>
          <a:xfrm>
            <a:off x="0" y="0"/>
            <a:ext cx="3308350" cy="6858000"/>
          </a:xfrm>
          <a:ln>
            <a:solidFill>
              <a:srgbClr val="92D050"/>
            </a:solidFill>
          </a:ln>
        </p:spPr>
      </p:pic>
      <p:sp>
        <p:nvSpPr>
          <p:cNvPr id="7" name="Footer Placeholder 6">
            <a:extLst>
              <a:ext uri="{FF2B5EF4-FFF2-40B4-BE49-F238E27FC236}">
                <a16:creationId xmlns:a16="http://schemas.microsoft.com/office/drawing/2014/main" id="{051BC39B-081C-33CE-FA06-5B21BA4C3731}"/>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p:txBody>
      </p:sp>
      <p:sp>
        <p:nvSpPr>
          <p:cNvPr id="8" name="Slide Number Placeholder 7">
            <a:extLst>
              <a:ext uri="{FF2B5EF4-FFF2-40B4-BE49-F238E27FC236}">
                <a16:creationId xmlns:a16="http://schemas.microsoft.com/office/drawing/2014/main" id="{E8B3742F-C2C3-C2C3-CC8C-F5B7B72D81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12" name="Rectangle 11">
            <a:extLst>
              <a:ext uri="{FF2B5EF4-FFF2-40B4-BE49-F238E27FC236}">
                <a16:creationId xmlns:a16="http://schemas.microsoft.com/office/drawing/2014/main" id="{0FF78B2B-EA16-40E2-34BF-F815DD5BFF85}"/>
              </a:ext>
            </a:extLst>
          </p:cNvPr>
          <p:cNvSpPr/>
          <p:nvPr/>
        </p:nvSpPr>
        <p:spPr>
          <a:xfrm>
            <a:off x="7717774" y="2218082"/>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6B91C3B-774B-81D1-0CAA-BA225D140778}"/>
              </a:ext>
            </a:extLst>
          </p:cNvPr>
          <p:cNvSpPr txBox="1"/>
          <p:nvPr/>
        </p:nvSpPr>
        <p:spPr>
          <a:xfrm>
            <a:off x="4257675" y="2771775"/>
            <a:ext cx="7393337" cy="2585323"/>
          </a:xfrm>
          <a:prstGeom prst="rect">
            <a:avLst/>
          </a:prstGeom>
          <a:noFill/>
        </p:spPr>
        <p:txBody>
          <a:bodyPr wrap="square" rtlCol="0">
            <a:spAutoFit/>
          </a:bodyPr>
          <a:lstStyle/>
          <a:p>
            <a:r>
              <a:rPr lang="it-IT" dirty="0">
                <a:solidFill>
                  <a:schemeClr val="bg1"/>
                </a:solidFill>
              </a:rPr>
              <a:t>Sull’applicazione mobile è possibile non solo visualizzare la predizione corrente ma anche la composizione chimica dell’aria attuale.</a:t>
            </a:r>
          </a:p>
          <a:p>
            <a:endParaRPr lang="it-IT" dirty="0">
              <a:solidFill>
                <a:schemeClr val="bg1"/>
              </a:solidFill>
            </a:endParaRPr>
          </a:p>
          <a:p>
            <a:r>
              <a:rPr lang="it-IT" dirty="0">
                <a:solidFill>
                  <a:schemeClr val="bg1"/>
                </a:solidFill>
              </a:rPr>
              <a:t>I widget utilizzati in questa schermata sono dei gauge che consentono di visualizzare in tempo reale i valori rilevati dal Wio Terminal, rappresentando anche i valori limite massimi e minimi associati alla capacità dei sensori o all'unità di misura.</a:t>
            </a:r>
          </a:p>
          <a:p>
            <a:endParaRPr lang="en-US" dirty="0"/>
          </a:p>
        </p:txBody>
      </p:sp>
    </p:spTree>
    <p:extLst>
      <p:ext uri="{BB962C8B-B14F-4D97-AF65-F5344CB8AC3E}">
        <p14:creationId xmlns:p14="http://schemas.microsoft.com/office/powerpoint/2010/main" val="2304030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screenshot of a black phone&#10;&#10;Description automatically generated">
            <a:extLst>
              <a:ext uri="{FF2B5EF4-FFF2-40B4-BE49-F238E27FC236}">
                <a16:creationId xmlns:a16="http://schemas.microsoft.com/office/drawing/2014/main" id="{B7B0472C-D551-933D-22EA-4A7D3D7F664F}"/>
              </a:ext>
            </a:extLst>
          </p:cNvPr>
          <p:cNvPicPr>
            <a:picLocks noGrp="1" noChangeAspect="1"/>
          </p:cNvPicPr>
          <p:nvPr>
            <p:ph type="pic" sz="quarter" idx="13"/>
          </p:nvPr>
        </p:nvPicPr>
        <p:blipFill rotWithShape="1">
          <a:blip r:embed="rId2"/>
          <a:srcRect t="3828" b="-98"/>
          <a:stretch/>
        </p:blipFill>
        <p:spPr>
          <a:xfrm>
            <a:off x="539750" y="539750"/>
            <a:ext cx="2768600" cy="5778500"/>
          </a:xfrm>
          <a:ln>
            <a:solidFill>
              <a:srgbClr val="92D050"/>
            </a:solidFill>
          </a:ln>
        </p:spPr>
      </p:pic>
      <p:pic>
        <p:nvPicPr>
          <p:cNvPr id="16" name="Picture Placeholder 15" descr="A screenshot of a phone&#10;&#10;Description automatically generated">
            <a:extLst>
              <a:ext uri="{FF2B5EF4-FFF2-40B4-BE49-F238E27FC236}">
                <a16:creationId xmlns:a16="http://schemas.microsoft.com/office/drawing/2014/main" id="{5A0C9A40-3AD0-5180-F54E-530AFB759A1E}"/>
              </a:ext>
            </a:extLst>
          </p:cNvPr>
          <p:cNvPicPr>
            <a:picLocks noGrp="1" noChangeAspect="1"/>
          </p:cNvPicPr>
          <p:nvPr>
            <p:ph type="pic" sz="quarter" idx="14"/>
          </p:nvPr>
        </p:nvPicPr>
        <p:blipFill rotWithShape="1">
          <a:blip r:embed="rId3"/>
          <a:srcRect l="-9" t="3832" r="9" b="-102"/>
          <a:stretch/>
        </p:blipFill>
        <p:spPr>
          <a:xfrm>
            <a:off x="8883400" y="540000"/>
            <a:ext cx="2768600" cy="5778500"/>
          </a:xfrm>
          <a:ln>
            <a:solidFill>
              <a:srgbClr val="92D050"/>
            </a:solidFill>
          </a:ln>
        </p:spPr>
      </p:pic>
      <p:sp>
        <p:nvSpPr>
          <p:cNvPr id="6" name="Date Placeholder 5">
            <a:extLst>
              <a:ext uri="{FF2B5EF4-FFF2-40B4-BE49-F238E27FC236}">
                <a16:creationId xmlns:a16="http://schemas.microsoft.com/office/drawing/2014/main" id="{4C880FBA-2748-C47C-316B-436988C63DC6}"/>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7" name="Footer Placeholder 6">
            <a:extLst>
              <a:ext uri="{FF2B5EF4-FFF2-40B4-BE49-F238E27FC236}">
                <a16:creationId xmlns:a16="http://schemas.microsoft.com/office/drawing/2014/main" id="{AF3FD855-1594-AF9B-81CE-E079ED6EE782}"/>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p:txBody>
      </p:sp>
      <p:sp>
        <p:nvSpPr>
          <p:cNvPr id="8" name="Slide Number Placeholder 7">
            <a:extLst>
              <a:ext uri="{FF2B5EF4-FFF2-40B4-BE49-F238E27FC236}">
                <a16:creationId xmlns:a16="http://schemas.microsoft.com/office/drawing/2014/main" id="{5F824959-B393-A721-0644-743F858945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10" name="Title 1">
            <a:extLst>
              <a:ext uri="{FF2B5EF4-FFF2-40B4-BE49-F238E27FC236}">
                <a16:creationId xmlns:a16="http://schemas.microsoft.com/office/drawing/2014/main" id="{6A65D5BC-8EDE-B91E-8E77-5916A8837F68}"/>
              </a:ext>
            </a:extLst>
          </p:cNvPr>
          <p:cNvSpPr txBox="1">
            <a:spLocks/>
          </p:cNvSpPr>
          <p:nvPr/>
        </p:nvSpPr>
        <p:spPr>
          <a:xfrm>
            <a:off x="2908300" y="545600"/>
            <a:ext cx="6375400" cy="1229503"/>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b="1" dirty="0">
                <a:solidFill>
                  <a:schemeClr val="bg1"/>
                </a:solidFill>
              </a:rPr>
              <a:t>AUDIO E NOTIFICHE</a:t>
            </a:r>
          </a:p>
        </p:txBody>
      </p:sp>
      <p:sp>
        <p:nvSpPr>
          <p:cNvPr id="11" name="Rectangle 10">
            <a:extLst>
              <a:ext uri="{FF2B5EF4-FFF2-40B4-BE49-F238E27FC236}">
                <a16:creationId xmlns:a16="http://schemas.microsoft.com/office/drawing/2014/main" id="{266F619B-F81E-90F1-7E89-97DC3EC45B7C}"/>
              </a:ext>
            </a:extLst>
          </p:cNvPr>
          <p:cNvSpPr/>
          <p:nvPr/>
        </p:nvSpPr>
        <p:spPr>
          <a:xfrm>
            <a:off x="5769024" y="2103051"/>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34203DF-FC01-B639-9B25-A1E15B3528FF}"/>
              </a:ext>
            </a:extLst>
          </p:cNvPr>
          <p:cNvSpPr txBox="1"/>
          <p:nvPr/>
        </p:nvSpPr>
        <p:spPr>
          <a:xfrm>
            <a:off x="3738562" y="2580654"/>
            <a:ext cx="4848225" cy="2548903"/>
          </a:xfrm>
          <a:prstGeom prst="rect">
            <a:avLst/>
          </a:prstGeom>
          <a:solidFill>
            <a:srgbClr val="C0E399"/>
          </a:solidFill>
        </p:spPr>
        <p:txBody>
          <a:bodyPr wrap="square" rtlCol="0">
            <a:spAutoFit/>
          </a:bodyPr>
          <a:lstStyle/>
          <a:p>
            <a:pPr>
              <a:lnSpc>
                <a:spcPct val="107000"/>
              </a:lnSpc>
              <a:spcAft>
                <a:spcPts val="800"/>
              </a:spcAft>
            </a:pPr>
            <a:r>
              <a:rPr lang="it-IT" sz="1800" kern="100" dirty="0">
                <a:solidFill>
                  <a:schemeClr val="bg1"/>
                </a:solidFill>
                <a:effectLst/>
                <a:ea typeface="Calibri" panose="020F0502020204030204" pitchFamily="34" charset="0"/>
                <a:cs typeface="Times New Roman" panose="02020603050405020304" pitchFamily="18" charset="0"/>
              </a:rPr>
              <a:t>Abbiamo scelto di sfruttare il suono come canale di comunicazione ridondante per segnalare situazioni critiche, come possibili perdite di gas. </a:t>
            </a:r>
          </a:p>
          <a:p>
            <a:pPr>
              <a:lnSpc>
                <a:spcPct val="107000"/>
              </a:lnSpc>
              <a:spcAft>
                <a:spcPts val="800"/>
              </a:spcAft>
            </a:pPr>
            <a:r>
              <a:rPr lang="it-IT" sz="1800" kern="100" dirty="0">
                <a:solidFill>
                  <a:schemeClr val="bg1"/>
                </a:solidFill>
                <a:effectLst/>
                <a:ea typeface="Calibri" panose="020F0502020204030204" pitchFamily="34" charset="0"/>
                <a:cs typeface="Times New Roman" panose="02020603050405020304" pitchFamily="18" charset="0"/>
              </a:rPr>
              <a:t>Il sistema emette notifiche sonore sia su Wio Terminal che sullo smartphone, ma se il telefono è in modalità silenziosa, la notifica fornisce un feedback aptico.</a:t>
            </a:r>
          </a:p>
        </p:txBody>
      </p:sp>
    </p:spTree>
    <p:extLst>
      <p:ext uri="{BB962C8B-B14F-4D97-AF65-F5344CB8AC3E}">
        <p14:creationId xmlns:p14="http://schemas.microsoft.com/office/powerpoint/2010/main" val="2706472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small device with wires attached to it&#10;&#10;Description automatically generated">
            <a:extLst>
              <a:ext uri="{FF2B5EF4-FFF2-40B4-BE49-F238E27FC236}">
                <a16:creationId xmlns:a16="http://schemas.microsoft.com/office/drawing/2014/main" id="{D299C702-E16E-1CD9-8E81-2851EA70950B}"/>
              </a:ext>
            </a:extLst>
          </p:cNvPr>
          <p:cNvPicPr>
            <a:picLocks noGrp="1" noChangeAspect="1"/>
          </p:cNvPicPr>
          <p:nvPr>
            <p:ph type="pic" sz="quarter" idx="13"/>
          </p:nvPr>
        </p:nvPicPr>
        <p:blipFill>
          <a:blip r:embed="rId2"/>
          <a:srcRect l="18059" r="18059"/>
          <a:stretch>
            <a:fillRect/>
          </a:stretch>
        </p:blipFill>
        <p:spPr>
          <a:ln>
            <a:solidFill>
              <a:srgbClr val="92D050"/>
            </a:solidFill>
          </a:ln>
        </p:spPr>
      </p:pic>
      <p:sp>
        <p:nvSpPr>
          <p:cNvPr id="6" name="Date Placeholder 5">
            <a:extLst>
              <a:ext uri="{FF2B5EF4-FFF2-40B4-BE49-F238E27FC236}">
                <a16:creationId xmlns:a16="http://schemas.microsoft.com/office/drawing/2014/main" id="{2674D21E-E92C-586A-E291-EC5AD6292E2B}"/>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7" name="Footer Placeholder 6">
            <a:extLst>
              <a:ext uri="{FF2B5EF4-FFF2-40B4-BE49-F238E27FC236}">
                <a16:creationId xmlns:a16="http://schemas.microsoft.com/office/drawing/2014/main" id="{FE50CEF1-9C88-824C-21A9-535F97E6995A}"/>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p:txBody>
      </p:sp>
      <p:sp>
        <p:nvSpPr>
          <p:cNvPr id="8" name="Slide Number Placeholder 7">
            <a:extLst>
              <a:ext uri="{FF2B5EF4-FFF2-40B4-BE49-F238E27FC236}">
                <a16:creationId xmlns:a16="http://schemas.microsoft.com/office/drawing/2014/main" id="{B55B348E-8FDA-3F38-D2B5-728BE402FE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9" name="Title 1">
            <a:extLst>
              <a:ext uri="{FF2B5EF4-FFF2-40B4-BE49-F238E27FC236}">
                <a16:creationId xmlns:a16="http://schemas.microsoft.com/office/drawing/2014/main" id="{44E96293-0DDA-F2DB-24DB-4F2C93DD1F63}"/>
              </a:ext>
            </a:extLst>
          </p:cNvPr>
          <p:cNvSpPr txBox="1">
            <a:spLocks/>
          </p:cNvSpPr>
          <p:nvPr/>
        </p:nvSpPr>
        <p:spPr>
          <a:xfrm>
            <a:off x="2908300" y="545600"/>
            <a:ext cx="6375400" cy="1229503"/>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b="1" dirty="0">
                <a:solidFill>
                  <a:schemeClr val="bg1"/>
                </a:solidFill>
              </a:rPr>
              <a:t>AUDIO E NOTIFICHE</a:t>
            </a:r>
          </a:p>
        </p:txBody>
      </p:sp>
      <p:sp>
        <p:nvSpPr>
          <p:cNvPr id="10" name="Rectangle 9">
            <a:extLst>
              <a:ext uri="{FF2B5EF4-FFF2-40B4-BE49-F238E27FC236}">
                <a16:creationId xmlns:a16="http://schemas.microsoft.com/office/drawing/2014/main" id="{D4F43BED-2ED3-0E48-7D4F-2F392B33E48A}"/>
              </a:ext>
            </a:extLst>
          </p:cNvPr>
          <p:cNvSpPr/>
          <p:nvPr/>
        </p:nvSpPr>
        <p:spPr>
          <a:xfrm>
            <a:off x="5769024" y="2103051"/>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58D02A8-FC80-6012-EA7A-26608F7D92A3}"/>
              </a:ext>
            </a:extLst>
          </p:cNvPr>
          <p:cNvSpPr txBox="1"/>
          <p:nvPr/>
        </p:nvSpPr>
        <p:spPr>
          <a:xfrm>
            <a:off x="3738562" y="2580654"/>
            <a:ext cx="4848225" cy="3346814"/>
          </a:xfrm>
          <a:prstGeom prst="rect">
            <a:avLst/>
          </a:prstGeom>
          <a:solidFill>
            <a:srgbClr val="C0E399"/>
          </a:solidFill>
        </p:spPr>
        <p:txBody>
          <a:bodyPr wrap="square" rtlCol="0">
            <a:spAutoFit/>
          </a:bodyPr>
          <a:lstStyle/>
          <a:p>
            <a:pPr>
              <a:lnSpc>
                <a:spcPct val="107000"/>
              </a:lnSpc>
              <a:spcAft>
                <a:spcPts val="800"/>
              </a:spcAft>
            </a:pPr>
            <a:r>
              <a:rPr lang="it-IT" sz="1800" kern="100" dirty="0">
                <a:solidFill>
                  <a:schemeClr val="bg1"/>
                </a:solidFill>
                <a:effectLst/>
                <a:ea typeface="Calibri" panose="020F0502020204030204" pitchFamily="34" charset="0"/>
                <a:cs typeface="Times New Roman" panose="02020603050405020304" pitchFamily="18" charset="0"/>
              </a:rPr>
              <a:t>All’utente viene fornita la possibilità di abilitare o disabilitare l’audio su Wio Terminal attraverso il bottone con il simbolo </a:t>
            </a:r>
            <a:br>
              <a:rPr lang="it-IT" sz="1800" kern="100" dirty="0">
                <a:solidFill>
                  <a:schemeClr val="bg1"/>
                </a:solidFill>
                <a:effectLst/>
                <a:ea typeface="Calibri" panose="020F0502020204030204" pitchFamily="34" charset="0"/>
                <a:cs typeface="Times New Roman" panose="02020603050405020304" pitchFamily="18" charset="0"/>
              </a:rPr>
            </a:br>
            <a:r>
              <a:rPr lang="it-IT" sz="1800" kern="100" dirty="0">
                <a:solidFill>
                  <a:schemeClr val="bg1"/>
                </a:solidFill>
                <a:effectLst/>
                <a:ea typeface="Calibri" panose="020F0502020204030204" pitchFamily="34" charset="0"/>
                <a:cs typeface="Times New Roman" panose="02020603050405020304" pitchFamily="18" charset="0"/>
              </a:rPr>
              <a:t>posto frontalmente sul dispositivo.</a:t>
            </a:r>
          </a:p>
          <a:p>
            <a:pPr>
              <a:lnSpc>
                <a:spcPct val="107000"/>
              </a:lnSpc>
              <a:spcAft>
                <a:spcPts val="800"/>
              </a:spcAft>
            </a:pPr>
            <a:r>
              <a:rPr lang="it-IT" sz="1800" kern="100" dirty="0">
                <a:solidFill>
                  <a:schemeClr val="bg1"/>
                </a:solidFill>
                <a:effectLst/>
                <a:ea typeface="Calibri" panose="020F0502020204030204" pitchFamily="34" charset="0"/>
                <a:cs typeface="Times New Roman" panose="02020603050405020304" pitchFamily="18" charset="0"/>
              </a:rPr>
              <a:t>Premendo il bottone, </a:t>
            </a:r>
            <a:r>
              <a:rPr lang="it-IT" sz="1800" kern="100" dirty="0">
                <a:solidFill>
                  <a:schemeClr val="bg1"/>
                </a:solidFill>
                <a:effectLst/>
                <a:ea typeface="Calibri" panose="020F0502020204030204" pitchFamily="34" charset="0"/>
                <a:cs typeface="Calibri" panose="020F0502020204030204" pitchFamily="34" charset="0"/>
              </a:rPr>
              <a:t>se il suono è abilitato, allora viene disabilitato. </a:t>
            </a:r>
          </a:p>
          <a:p>
            <a:pPr>
              <a:lnSpc>
                <a:spcPct val="107000"/>
              </a:lnSpc>
              <a:spcAft>
                <a:spcPts val="800"/>
              </a:spcAft>
            </a:pPr>
            <a:r>
              <a:rPr lang="it-IT" sz="1800" kern="100" dirty="0">
                <a:solidFill>
                  <a:schemeClr val="bg1"/>
                </a:solidFill>
                <a:effectLst/>
                <a:ea typeface="Calibri" panose="020F0502020204030204" pitchFamily="34" charset="0"/>
                <a:cs typeface="Calibri" panose="020F0502020204030204" pitchFamily="34" charset="0"/>
              </a:rPr>
              <a:t>In alternativa, se il suono è disabilitato, premendo il bottone, l’audio viene abilitato. </a:t>
            </a:r>
          </a:p>
          <a:p>
            <a:pPr>
              <a:lnSpc>
                <a:spcPct val="107000"/>
              </a:lnSpc>
              <a:spcAft>
                <a:spcPts val="800"/>
              </a:spcAft>
            </a:pPr>
            <a:r>
              <a:rPr lang="it-IT" sz="1800" kern="100" dirty="0">
                <a:solidFill>
                  <a:schemeClr val="bg1"/>
                </a:solidFill>
                <a:effectLst/>
                <a:ea typeface="Calibri" panose="020F0502020204030204" pitchFamily="34" charset="0"/>
                <a:cs typeface="Calibri" panose="020F0502020204030204" pitchFamily="34" charset="0"/>
              </a:rPr>
              <a:t>Anche l’icona mostrata sullo schermo cambia.</a:t>
            </a:r>
            <a:endParaRPr lang="it-IT" sz="1800" kern="100" dirty="0">
              <a:solidFill>
                <a:schemeClr val="bg1"/>
              </a:solidFill>
              <a:effectLst/>
              <a:ea typeface="Calibri" panose="020F0502020204030204" pitchFamily="34" charset="0"/>
              <a:cs typeface="Times New Roman" panose="02020603050405020304" pitchFamily="18" charset="0"/>
            </a:endParaRPr>
          </a:p>
        </p:txBody>
      </p:sp>
      <p:pic>
        <p:nvPicPr>
          <p:cNvPr id="19" name="Picture Placeholder 18" descr="A small electronic device with wires attached to it&#10;&#10;Description automatically generated">
            <a:extLst>
              <a:ext uri="{FF2B5EF4-FFF2-40B4-BE49-F238E27FC236}">
                <a16:creationId xmlns:a16="http://schemas.microsoft.com/office/drawing/2014/main" id="{76889097-EA38-3AB6-85BA-DBADDDCA28C0}"/>
              </a:ext>
            </a:extLst>
          </p:cNvPr>
          <p:cNvPicPr>
            <a:picLocks noGrp="1" noChangeAspect="1"/>
          </p:cNvPicPr>
          <p:nvPr>
            <p:ph type="pic" sz="quarter" idx="14"/>
          </p:nvPr>
        </p:nvPicPr>
        <p:blipFill>
          <a:blip r:embed="rId3"/>
          <a:srcRect l="18059" r="18059"/>
          <a:stretch>
            <a:fillRect/>
          </a:stretch>
        </p:blipFill>
        <p:spPr>
          <a:ln>
            <a:solidFill>
              <a:srgbClr val="92D050"/>
            </a:solidFill>
          </a:ln>
        </p:spPr>
      </p:pic>
      <p:sp>
        <p:nvSpPr>
          <p:cNvPr id="24" name="Rectangle 23">
            <a:extLst>
              <a:ext uri="{FF2B5EF4-FFF2-40B4-BE49-F238E27FC236}">
                <a16:creationId xmlns:a16="http://schemas.microsoft.com/office/drawing/2014/main" id="{28D05343-EF63-0BFF-C6FC-1FF209FCA164}"/>
              </a:ext>
            </a:extLst>
          </p:cNvPr>
          <p:cNvSpPr/>
          <p:nvPr/>
        </p:nvSpPr>
        <p:spPr>
          <a:xfrm>
            <a:off x="2288557" y="1832254"/>
            <a:ext cx="471487" cy="5048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5DB40D6-4F22-5498-7663-C48E7BFABFF7}"/>
              </a:ext>
            </a:extLst>
          </p:cNvPr>
          <p:cNvSpPr/>
          <p:nvPr/>
        </p:nvSpPr>
        <p:spPr>
          <a:xfrm>
            <a:off x="10689607" y="2000293"/>
            <a:ext cx="471487" cy="5048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7CD790AF-7671-6CCC-85C2-816F0228C590}"/>
              </a:ext>
            </a:extLst>
          </p:cNvPr>
          <p:cNvPicPr>
            <a:picLocks noChangeAspect="1"/>
          </p:cNvPicPr>
          <p:nvPr/>
        </p:nvPicPr>
        <p:blipFill>
          <a:blip r:embed="rId4"/>
          <a:stretch>
            <a:fillRect/>
          </a:stretch>
        </p:blipFill>
        <p:spPr>
          <a:xfrm>
            <a:off x="7515225" y="3209926"/>
            <a:ext cx="295273" cy="295273"/>
          </a:xfrm>
          <a:prstGeom prst="rect">
            <a:avLst/>
          </a:prstGeom>
        </p:spPr>
      </p:pic>
    </p:spTree>
    <p:extLst>
      <p:ext uri="{BB962C8B-B14F-4D97-AF65-F5344CB8AC3E}">
        <p14:creationId xmlns:p14="http://schemas.microsoft.com/office/powerpoint/2010/main" val="211943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4E0F762A-3D12-4AF4-BB58-779B598A1FF6}"/>
              </a:ext>
            </a:extLst>
          </p:cNvPr>
          <p:cNvSpPr>
            <a:spLocks noGrp="1"/>
          </p:cNvSpPr>
          <p:nvPr>
            <p:ph type="title"/>
          </p:nvPr>
        </p:nvSpPr>
        <p:spPr>
          <a:xfrm>
            <a:off x="1080000" y="540000"/>
            <a:ext cx="4426782" cy="1331637"/>
          </a:xfrm>
        </p:spPr>
        <p:txBody>
          <a:bodyPr rtlCol="0"/>
          <a:lstStyle/>
          <a:p>
            <a:pPr rtl="0"/>
            <a:r>
              <a:rPr lang="it-IT" b="1" dirty="0">
                <a:solidFill>
                  <a:schemeClr val="bg1"/>
                </a:solidFill>
              </a:rPr>
              <a:t>INDICE</a:t>
            </a:r>
          </a:p>
        </p:txBody>
      </p:sp>
      <p:sp>
        <p:nvSpPr>
          <p:cNvPr id="10" name="Segnaposto contenuto 9">
            <a:extLst>
              <a:ext uri="{FF2B5EF4-FFF2-40B4-BE49-F238E27FC236}">
                <a16:creationId xmlns:a16="http://schemas.microsoft.com/office/drawing/2014/main" id="{E47B45E0-C5BD-427A-B5F6-0236AE523C69}"/>
              </a:ext>
            </a:extLst>
          </p:cNvPr>
          <p:cNvSpPr>
            <a:spLocks noGrp="1"/>
          </p:cNvSpPr>
          <p:nvPr>
            <p:ph idx="1"/>
          </p:nvPr>
        </p:nvSpPr>
        <p:spPr>
          <a:xfrm>
            <a:off x="1080000" y="2759076"/>
            <a:ext cx="4460874" cy="3441699"/>
          </a:xfrm>
        </p:spPr>
        <p:txBody>
          <a:bodyPr rtlCol="0">
            <a:normAutofit/>
          </a:bodyPr>
          <a:lstStyle/>
          <a:p>
            <a:pPr rtl="0"/>
            <a:r>
              <a:rPr lang="it-IT" dirty="0">
                <a:solidFill>
                  <a:schemeClr val="bg1">
                    <a:alpha val="70000"/>
                  </a:schemeClr>
                </a:solidFill>
              </a:rPr>
              <a:t>Introduzione</a:t>
            </a:r>
          </a:p>
          <a:p>
            <a:pPr rtl="0"/>
            <a:r>
              <a:rPr lang="it-IT" dirty="0">
                <a:solidFill>
                  <a:schemeClr val="bg1">
                    <a:alpha val="70000"/>
                  </a:schemeClr>
                </a:solidFill>
              </a:rPr>
              <a:t>Primi passi</a:t>
            </a:r>
          </a:p>
          <a:p>
            <a:pPr rtl="0"/>
            <a:r>
              <a:rPr lang="it-IT" dirty="0">
                <a:solidFill>
                  <a:schemeClr val="bg1">
                    <a:alpha val="70000"/>
                  </a:schemeClr>
                </a:solidFill>
              </a:rPr>
              <a:t>Raccolta dei dati ed addestramento del modello</a:t>
            </a:r>
          </a:p>
          <a:p>
            <a:pPr rtl="0"/>
            <a:r>
              <a:rPr lang="it-IT" dirty="0">
                <a:solidFill>
                  <a:schemeClr val="bg1">
                    <a:alpha val="70000"/>
                  </a:schemeClr>
                </a:solidFill>
              </a:rPr>
              <a:t>Implementazione</a:t>
            </a:r>
          </a:p>
          <a:p>
            <a:pPr rtl="0"/>
            <a:r>
              <a:rPr lang="it-IT" dirty="0">
                <a:solidFill>
                  <a:schemeClr val="bg1">
                    <a:alpha val="70000"/>
                  </a:schemeClr>
                </a:solidFill>
              </a:rPr>
              <a:t>Real-time performance e test di usabilità</a:t>
            </a:r>
          </a:p>
        </p:txBody>
      </p:sp>
      <p:sp>
        <p:nvSpPr>
          <p:cNvPr id="4" name="Segnaposto data 3">
            <a:extLst>
              <a:ext uri="{FF2B5EF4-FFF2-40B4-BE49-F238E27FC236}">
                <a16:creationId xmlns:a16="http://schemas.microsoft.com/office/drawing/2014/main" id="{645134F2-CD09-4F4A-AF5C-4F874FEF0D12}"/>
              </a:ext>
            </a:extLst>
          </p:cNvPr>
          <p:cNvSpPr>
            <a:spLocks noGrp="1"/>
          </p:cNvSpPr>
          <p:nvPr>
            <p:ph type="dt" sz="half" idx="10"/>
          </p:nvPr>
        </p:nvSpPr>
        <p:spPr>
          <a:xfrm>
            <a:off x="541338" y="6401999"/>
            <a:ext cx="2206625" cy="369332"/>
          </a:xfrm>
        </p:spPr>
        <p:txBody>
          <a:bodyPr rtlCol="0"/>
          <a:lstStyle/>
          <a:p>
            <a:pPr lvl="0" rtl="0"/>
            <a:r>
              <a:rPr lang="it-IT" dirty="0">
                <a:solidFill>
                  <a:schemeClr val="bg1">
                    <a:alpha val="70000"/>
                  </a:schemeClr>
                </a:solidFill>
              </a:rPr>
              <a:t>2023</a:t>
            </a:r>
          </a:p>
        </p:txBody>
      </p:sp>
      <p:sp>
        <p:nvSpPr>
          <p:cNvPr id="5" name="Segnaposto piè di pagina 4">
            <a:extLst>
              <a:ext uri="{FF2B5EF4-FFF2-40B4-BE49-F238E27FC236}">
                <a16:creationId xmlns:a16="http://schemas.microsoft.com/office/drawing/2014/main" id="{E266EB35-23AE-4757-92AF-EE56F1E70497}"/>
              </a:ext>
            </a:extLst>
          </p:cNvPr>
          <p:cNvSpPr>
            <a:spLocks noGrp="1"/>
          </p:cNvSpPr>
          <p:nvPr>
            <p:ph type="ftr" sz="quarter" idx="11"/>
          </p:nvPr>
        </p:nvSpPr>
        <p:spPr>
          <a:xfrm>
            <a:off x="3308350" y="6401999"/>
            <a:ext cx="5575300" cy="369332"/>
          </a:xfrm>
        </p:spPr>
        <p:txBody>
          <a:bodyPr rtlCol="0"/>
          <a:lstStyle/>
          <a:p>
            <a:pPr lvl="0" rtl="0"/>
            <a:r>
              <a:rPr lang="it-IT" dirty="0">
                <a:solidFill>
                  <a:schemeClr val="bg1">
                    <a:alpha val="70000"/>
                  </a:schemeClr>
                </a:solidFill>
              </a:rPr>
              <a:t>SNOOPY – THE ELECTRONIC HOUND</a:t>
            </a:r>
          </a:p>
        </p:txBody>
      </p:sp>
      <p:sp>
        <p:nvSpPr>
          <p:cNvPr id="6" name="Segnaposto numero diapositiva 5">
            <a:extLst>
              <a:ext uri="{FF2B5EF4-FFF2-40B4-BE49-F238E27FC236}">
                <a16:creationId xmlns:a16="http://schemas.microsoft.com/office/drawing/2014/main" id="{89053116-ECE5-47FC-98C5-2D0EB3587699}"/>
              </a:ext>
            </a:extLst>
          </p:cNvPr>
          <p:cNvSpPr>
            <a:spLocks noGrp="1"/>
          </p:cNvSpPr>
          <p:nvPr>
            <p:ph type="sldNum" sz="quarter" idx="12"/>
          </p:nvPr>
        </p:nvSpPr>
        <p:spPr>
          <a:xfrm>
            <a:off x="9442800" y="6401999"/>
            <a:ext cx="2208212" cy="369332"/>
          </a:xfrm>
        </p:spPr>
        <p:txBody>
          <a:bodyPr rtlCol="0"/>
          <a:lstStyle/>
          <a:p>
            <a:pPr lvl="0" rtl="0"/>
            <a:fld id="{D39607A7-8386-47DB-8578-DDEDD194E5D4}" type="slidenum">
              <a:rPr lang="it-IT" smtClean="0">
                <a:solidFill>
                  <a:schemeClr val="bg1">
                    <a:alpha val="70000"/>
                  </a:schemeClr>
                </a:solidFill>
              </a:rPr>
              <a:pPr lvl="0"/>
              <a:t>2</a:t>
            </a:fld>
            <a:endParaRPr lang="it-IT" dirty="0">
              <a:solidFill>
                <a:schemeClr val="bg1">
                  <a:alpha val="70000"/>
                </a:schemeClr>
              </a:solidFill>
            </a:endParaRPr>
          </a:p>
        </p:txBody>
      </p:sp>
      <p:sp>
        <p:nvSpPr>
          <p:cNvPr id="37" name="Rectangle 36">
            <a:extLst>
              <a:ext uri="{FF2B5EF4-FFF2-40B4-BE49-F238E27FC236}">
                <a16:creationId xmlns:a16="http://schemas.microsoft.com/office/drawing/2014/main" id="{5F9F9397-C275-99DC-A7C7-BDD87EC7A935}"/>
              </a:ext>
            </a:extLst>
          </p:cNvPr>
          <p:cNvSpPr/>
          <p:nvPr/>
        </p:nvSpPr>
        <p:spPr>
          <a:xfrm>
            <a:off x="2981374" y="2207465"/>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mall device with a screen attached to a wall&#10;&#10;Description automatically generated">
            <a:extLst>
              <a:ext uri="{FF2B5EF4-FFF2-40B4-BE49-F238E27FC236}">
                <a16:creationId xmlns:a16="http://schemas.microsoft.com/office/drawing/2014/main" id="{A5EA2A13-F272-016C-D2B8-DD12D4F751AE}"/>
              </a:ext>
            </a:extLst>
          </p:cNvPr>
          <p:cNvPicPr>
            <a:picLocks noChangeAspect="1"/>
          </p:cNvPicPr>
          <p:nvPr/>
        </p:nvPicPr>
        <p:blipFill>
          <a:blip r:embed="rId3"/>
          <a:stretch>
            <a:fillRect/>
          </a:stretch>
        </p:blipFill>
        <p:spPr>
          <a:xfrm>
            <a:off x="6837866" y="756745"/>
            <a:ext cx="2282798" cy="3043730"/>
          </a:xfrm>
          <a:prstGeom prst="rect">
            <a:avLst/>
          </a:prstGeom>
          <a:ln>
            <a:solidFill>
              <a:srgbClr val="92D050"/>
            </a:solidFill>
          </a:ln>
        </p:spPr>
      </p:pic>
      <p:pic>
        <p:nvPicPr>
          <p:cNvPr id="15" name="Picture 14" descr="A screenshot of a chat&#10;&#10;Description automatically generated">
            <a:extLst>
              <a:ext uri="{FF2B5EF4-FFF2-40B4-BE49-F238E27FC236}">
                <a16:creationId xmlns:a16="http://schemas.microsoft.com/office/drawing/2014/main" id="{1A6FFA77-297A-C417-5345-6C2EFD83249E}"/>
              </a:ext>
            </a:extLst>
          </p:cNvPr>
          <p:cNvPicPr>
            <a:picLocks noChangeAspect="1"/>
          </p:cNvPicPr>
          <p:nvPr/>
        </p:nvPicPr>
        <p:blipFill>
          <a:blip r:embed="rId4"/>
          <a:stretch>
            <a:fillRect/>
          </a:stretch>
        </p:blipFill>
        <p:spPr>
          <a:xfrm>
            <a:off x="9120664" y="756746"/>
            <a:ext cx="2901233" cy="3043729"/>
          </a:xfrm>
          <a:prstGeom prst="rect">
            <a:avLst/>
          </a:prstGeom>
          <a:ln>
            <a:solidFill>
              <a:srgbClr val="92D050"/>
            </a:solidFill>
          </a:ln>
        </p:spPr>
      </p:pic>
      <p:pic>
        <p:nvPicPr>
          <p:cNvPr id="17" name="Picture 16" descr="A hand holding a phone&#10;&#10;Description automatically generated">
            <a:extLst>
              <a:ext uri="{FF2B5EF4-FFF2-40B4-BE49-F238E27FC236}">
                <a16:creationId xmlns:a16="http://schemas.microsoft.com/office/drawing/2014/main" id="{7BC0F7ED-5FB1-35C8-BC2E-90E1C7D8B147}"/>
              </a:ext>
            </a:extLst>
          </p:cNvPr>
          <p:cNvPicPr>
            <a:picLocks noChangeAspect="1"/>
          </p:cNvPicPr>
          <p:nvPr/>
        </p:nvPicPr>
        <p:blipFill>
          <a:blip r:embed="rId5"/>
          <a:stretch>
            <a:fillRect/>
          </a:stretch>
        </p:blipFill>
        <p:spPr>
          <a:xfrm>
            <a:off x="6837866" y="3800475"/>
            <a:ext cx="2596563" cy="1947422"/>
          </a:xfrm>
          <a:prstGeom prst="rect">
            <a:avLst/>
          </a:prstGeom>
          <a:ln>
            <a:solidFill>
              <a:srgbClr val="92D050"/>
            </a:solidFill>
          </a:ln>
        </p:spPr>
      </p:pic>
      <p:pic>
        <p:nvPicPr>
          <p:cNvPr id="19" name="Picture 18" descr="A hand holding a cell phone&#10;&#10;Description automatically generated">
            <a:extLst>
              <a:ext uri="{FF2B5EF4-FFF2-40B4-BE49-F238E27FC236}">
                <a16:creationId xmlns:a16="http://schemas.microsoft.com/office/drawing/2014/main" id="{28719E47-6F46-0BFD-3A61-17E1188C4DD6}"/>
              </a:ext>
            </a:extLst>
          </p:cNvPr>
          <p:cNvPicPr>
            <a:picLocks noChangeAspect="1"/>
          </p:cNvPicPr>
          <p:nvPr/>
        </p:nvPicPr>
        <p:blipFill rotWithShape="1">
          <a:blip r:embed="rId6"/>
          <a:srcRect b="3305"/>
          <a:stretch/>
        </p:blipFill>
        <p:spPr>
          <a:xfrm>
            <a:off x="9336596" y="3800476"/>
            <a:ext cx="2685301" cy="1947422"/>
          </a:xfrm>
          <a:prstGeom prst="rect">
            <a:avLst/>
          </a:prstGeom>
          <a:ln>
            <a:solidFill>
              <a:srgbClr val="92D050"/>
            </a:solidFill>
          </a:ln>
        </p:spPr>
      </p:pic>
    </p:spTree>
    <p:extLst>
      <p:ext uri="{BB962C8B-B14F-4D97-AF65-F5344CB8AC3E}">
        <p14:creationId xmlns:p14="http://schemas.microsoft.com/office/powerpoint/2010/main" val="414868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9DD4719-2D28-4E95-B31E-5E91D94BBD33}"/>
              </a:ext>
            </a:extLst>
          </p:cNvPr>
          <p:cNvSpPr>
            <a:spLocks noGrp="1"/>
          </p:cNvSpPr>
          <p:nvPr>
            <p:ph type="dt" sz="half" idx="10"/>
          </p:nvPr>
        </p:nvSpPr>
        <p:spPr/>
        <p:txBody>
          <a:bodyPr/>
          <a:lstStyle/>
          <a:p>
            <a:pPr rtl="0"/>
            <a:r>
              <a:rPr lang="it-IT" noProof="0" dirty="0">
                <a:solidFill>
                  <a:schemeClr val="bg1"/>
                </a:solidFill>
                <a:effectLst/>
              </a:rPr>
              <a:t>2023</a:t>
            </a:r>
          </a:p>
        </p:txBody>
      </p:sp>
      <p:sp>
        <p:nvSpPr>
          <p:cNvPr id="6" name="Footer Placeholder 5">
            <a:extLst>
              <a:ext uri="{FF2B5EF4-FFF2-40B4-BE49-F238E27FC236}">
                <a16:creationId xmlns:a16="http://schemas.microsoft.com/office/drawing/2014/main" id="{44AE6423-F6C7-4F9C-4A70-2B14429D7A3B}"/>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p:txBody>
      </p:sp>
      <p:sp>
        <p:nvSpPr>
          <p:cNvPr id="7" name="Slide Number Placeholder 6">
            <a:extLst>
              <a:ext uri="{FF2B5EF4-FFF2-40B4-BE49-F238E27FC236}">
                <a16:creationId xmlns:a16="http://schemas.microsoft.com/office/drawing/2014/main" id="{4D0D47F4-EA1D-229E-56B1-F1832058A4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pic>
        <p:nvPicPr>
          <p:cNvPr id="12" name="Picture 11" descr="A screenshot of a computer screen&#10;&#10;Description automatically generated">
            <a:extLst>
              <a:ext uri="{FF2B5EF4-FFF2-40B4-BE49-F238E27FC236}">
                <a16:creationId xmlns:a16="http://schemas.microsoft.com/office/drawing/2014/main" id="{B3088D01-70AD-9071-B4D3-3482FC4FADED}"/>
              </a:ext>
            </a:extLst>
          </p:cNvPr>
          <p:cNvPicPr>
            <a:picLocks noChangeAspect="1"/>
          </p:cNvPicPr>
          <p:nvPr/>
        </p:nvPicPr>
        <p:blipFill>
          <a:blip r:embed="rId2"/>
          <a:stretch>
            <a:fillRect/>
          </a:stretch>
        </p:blipFill>
        <p:spPr>
          <a:xfrm>
            <a:off x="336313" y="212856"/>
            <a:ext cx="7817087" cy="6189144"/>
          </a:xfrm>
          <a:prstGeom prst="rect">
            <a:avLst/>
          </a:prstGeom>
          <a:ln>
            <a:solidFill>
              <a:srgbClr val="92D050"/>
            </a:solidFill>
          </a:ln>
        </p:spPr>
      </p:pic>
      <p:sp>
        <p:nvSpPr>
          <p:cNvPr id="15" name="Title 1">
            <a:extLst>
              <a:ext uri="{FF2B5EF4-FFF2-40B4-BE49-F238E27FC236}">
                <a16:creationId xmlns:a16="http://schemas.microsoft.com/office/drawing/2014/main" id="{5A854998-A4C9-B497-A311-4B2B286449C1}"/>
              </a:ext>
            </a:extLst>
          </p:cNvPr>
          <p:cNvSpPr txBox="1">
            <a:spLocks/>
          </p:cNvSpPr>
          <p:nvPr/>
        </p:nvSpPr>
        <p:spPr>
          <a:xfrm>
            <a:off x="7581900" y="445275"/>
            <a:ext cx="5416550" cy="1229503"/>
          </a:xfrm>
          <a:prstGeom prst="rect">
            <a:avLst/>
          </a:prstGeom>
        </p:spPr>
        <p:txBody>
          <a:bodyPr vert="horz" lIns="0" tIns="0" rIns="0" bIns="0" rtlCol="0" anchor="b"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r>
              <a:rPr lang="en-US" b="1" dirty="0">
                <a:solidFill>
                  <a:schemeClr val="bg1"/>
                </a:solidFill>
              </a:rPr>
              <a:t>Alexa SKILL</a:t>
            </a:r>
          </a:p>
        </p:txBody>
      </p:sp>
      <p:sp>
        <p:nvSpPr>
          <p:cNvPr id="16" name="TextBox 15">
            <a:extLst>
              <a:ext uri="{FF2B5EF4-FFF2-40B4-BE49-F238E27FC236}">
                <a16:creationId xmlns:a16="http://schemas.microsoft.com/office/drawing/2014/main" id="{D5DCC304-F5DB-1C3D-DA24-962022CA1011}"/>
              </a:ext>
            </a:extLst>
          </p:cNvPr>
          <p:cNvSpPr txBox="1"/>
          <p:nvPr/>
        </p:nvSpPr>
        <p:spPr>
          <a:xfrm>
            <a:off x="8175625" y="2305050"/>
            <a:ext cx="342900" cy="369332"/>
          </a:xfrm>
          <a:prstGeom prst="rect">
            <a:avLst/>
          </a:prstGeom>
          <a:solidFill>
            <a:srgbClr val="C0E399"/>
          </a:solidFill>
        </p:spPr>
        <p:txBody>
          <a:bodyPr wrap="square" rtlCol="0">
            <a:spAutoFit/>
          </a:bodyPr>
          <a:lstStyle/>
          <a:p>
            <a:endParaRPr lang="en-US" dirty="0"/>
          </a:p>
        </p:txBody>
      </p:sp>
      <p:sp>
        <p:nvSpPr>
          <p:cNvPr id="17" name="Rectangle 16">
            <a:extLst>
              <a:ext uri="{FF2B5EF4-FFF2-40B4-BE49-F238E27FC236}">
                <a16:creationId xmlns:a16="http://schemas.microsoft.com/office/drawing/2014/main" id="{7E0F3694-879C-E8F6-9BA6-8760F6B82882}"/>
              </a:ext>
            </a:extLst>
          </p:cNvPr>
          <p:cNvSpPr/>
          <p:nvPr/>
        </p:nvSpPr>
        <p:spPr>
          <a:xfrm>
            <a:off x="9963199" y="2026851"/>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0E4727D-850E-E857-A89F-23A80B89C48C}"/>
              </a:ext>
            </a:extLst>
          </p:cNvPr>
          <p:cNvSpPr txBox="1"/>
          <p:nvPr/>
        </p:nvSpPr>
        <p:spPr>
          <a:xfrm>
            <a:off x="8620125" y="2489716"/>
            <a:ext cx="3352800" cy="3693319"/>
          </a:xfrm>
          <a:prstGeom prst="rect">
            <a:avLst/>
          </a:prstGeom>
          <a:noFill/>
        </p:spPr>
        <p:txBody>
          <a:bodyPr wrap="square" rtlCol="0">
            <a:spAutoFit/>
          </a:bodyPr>
          <a:lstStyle/>
          <a:p>
            <a:r>
              <a:rPr lang="it-IT" sz="1800" kern="100" dirty="0">
                <a:solidFill>
                  <a:schemeClr val="bg1"/>
                </a:solidFill>
                <a:effectLst/>
                <a:ea typeface="Calibri" panose="020F0502020204030204" pitchFamily="34" charset="0"/>
                <a:cs typeface="Times New Roman" panose="02020603050405020304" pitchFamily="18" charset="0"/>
              </a:rPr>
              <a:t>Abbiamo voluto sviluppare anche un app basata sull’interazione vocale.</a:t>
            </a:r>
          </a:p>
          <a:p>
            <a:endParaRPr lang="it-IT" kern="100" dirty="0">
              <a:solidFill>
                <a:schemeClr val="bg1"/>
              </a:solidFill>
              <a:ea typeface="Calibri" panose="020F0502020204030204" pitchFamily="34" charset="0"/>
              <a:cs typeface="Times New Roman" panose="02020603050405020304" pitchFamily="18" charset="0"/>
            </a:endParaRPr>
          </a:p>
          <a:p>
            <a:r>
              <a:rPr lang="it-IT" sz="1800" kern="100" dirty="0">
                <a:solidFill>
                  <a:schemeClr val="bg1"/>
                </a:solidFill>
                <a:effectLst/>
                <a:ea typeface="Calibri" panose="020F0502020204030204" pitchFamily="34" charset="0"/>
                <a:cs typeface="Times New Roman" panose="02020603050405020304" pitchFamily="18" charset="0"/>
              </a:rPr>
              <a:t>In particolare, si tratta di una Alexa Skill, ossia un applicazione che consente agli utenti di interagire attraverso comandi vocali su dispositivi compatibili con Alexa, come gli altoparlanti </a:t>
            </a:r>
            <a:r>
              <a:rPr lang="it-IT" sz="1800" kern="100" dirty="0" err="1">
                <a:solidFill>
                  <a:schemeClr val="bg1"/>
                </a:solidFill>
                <a:effectLst/>
                <a:ea typeface="Calibri" panose="020F0502020204030204" pitchFamily="34" charset="0"/>
                <a:cs typeface="Times New Roman" panose="02020603050405020304" pitchFamily="18" charset="0"/>
              </a:rPr>
              <a:t>Echo</a:t>
            </a:r>
            <a:r>
              <a:rPr lang="it-IT" sz="1800" kern="100" dirty="0">
                <a:solidFill>
                  <a:schemeClr val="bg1"/>
                </a:solidFill>
                <a:effectLst/>
                <a:ea typeface="Calibri" panose="020F0502020204030204" pitchFamily="34"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2833588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CECE-AA72-5F57-E0FF-1A412A8104BD}"/>
              </a:ext>
            </a:extLst>
          </p:cNvPr>
          <p:cNvSpPr>
            <a:spLocks noGrp="1"/>
          </p:cNvSpPr>
          <p:nvPr>
            <p:ph type="title"/>
          </p:nvPr>
        </p:nvSpPr>
        <p:spPr>
          <a:xfrm>
            <a:off x="4426906" y="1057793"/>
            <a:ext cx="6120000" cy="860400"/>
          </a:xfrm>
        </p:spPr>
        <p:txBody>
          <a:bodyPr/>
          <a:lstStyle/>
          <a:p>
            <a:r>
              <a:rPr lang="en-US" b="1" dirty="0">
                <a:solidFill>
                  <a:schemeClr val="bg1"/>
                </a:solidFill>
              </a:rPr>
              <a:t>ALEXA SKILL</a:t>
            </a:r>
          </a:p>
        </p:txBody>
      </p:sp>
      <p:sp>
        <p:nvSpPr>
          <p:cNvPr id="5" name="Date Placeholder 4">
            <a:extLst>
              <a:ext uri="{FF2B5EF4-FFF2-40B4-BE49-F238E27FC236}">
                <a16:creationId xmlns:a16="http://schemas.microsoft.com/office/drawing/2014/main" id="{DA47CD0D-DA79-6F9F-6C15-E3C0361EAC16}"/>
              </a:ext>
            </a:extLst>
          </p:cNvPr>
          <p:cNvSpPr>
            <a:spLocks noGrp="1"/>
          </p:cNvSpPr>
          <p:nvPr>
            <p:ph type="dt" sz="half" idx="10"/>
          </p:nvPr>
        </p:nvSpPr>
        <p:spPr/>
        <p:txBody>
          <a:bodyPr/>
          <a:lstStyle/>
          <a:p>
            <a:pPr rtl="0"/>
            <a:r>
              <a:rPr lang="it-IT" noProof="0" dirty="0">
                <a:solidFill>
                  <a:srgbClr val="FFFFFF"/>
                </a:solidFill>
              </a:rPr>
              <a:t>20XX</a:t>
            </a:r>
          </a:p>
        </p:txBody>
      </p:sp>
      <p:sp>
        <p:nvSpPr>
          <p:cNvPr id="6" name="Footer Placeholder 5">
            <a:extLst>
              <a:ext uri="{FF2B5EF4-FFF2-40B4-BE49-F238E27FC236}">
                <a16:creationId xmlns:a16="http://schemas.microsoft.com/office/drawing/2014/main" id="{ED0E68A0-C19C-5029-3993-E5AC8F668080}"/>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000" b="0" i="0" u="none" strike="noStrike" kern="1200" cap="all" spc="300" normalizeH="0" noProof="0" dirty="0">
              <a:ln>
                <a:noFill/>
              </a:ln>
              <a:solidFill>
                <a:prstClr val="white">
                  <a:alpha val="70000"/>
                </a:prstClr>
              </a:solidFill>
              <a:effectLst/>
              <a:uLnTx/>
              <a:uFillTx/>
              <a:latin typeface="Avenir Next LT Pro Light"/>
              <a:ea typeface="+mn-ea"/>
              <a:cs typeface="+mn-cs"/>
            </a:endParaRPr>
          </a:p>
        </p:txBody>
      </p:sp>
      <p:sp>
        <p:nvSpPr>
          <p:cNvPr id="7" name="Slide Number Placeholder 6">
            <a:extLst>
              <a:ext uri="{FF2B5EF4-FFF2-40B4-BE49-F238E27FC236}">
                <a16:creationId xmlns:a16="http://schemas.microsoft.com/office/drawing/2014/main" id="{7A496A7B-46B3-7DD8-E667-4FD64A1F33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16" name="Rectangle 15">
            <a:extLst>
              <a:ext uri="{FF2B5EF4-FFF2-40B4-BE49-F238E27FC236}">
                <a16:creationId xmlns:a16="http://schemas.microsoft.com/office/drawing/2014/main" id="{879084E8-C561-4FBE-9C23-4B018F21AE1B}"/>
              </a:ext>
            </a:extLst>
          </p:cNvPr>
          <p:cNvSpPr/>
          <p:nvPr/>
        </p:nvSpPr>
        <p:spPr>
          <a:xfrm>
            <a:off x="7159930" y="2254575"/>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8467335-BAAF-0118-183D-99DCFE36FCF6}"/>
              </a:ext>
            </a:extLst>
          </p:cNvPr>
          <p:cNvSpPr txBox="1"/>
          <p:nvPr/>
        </p:nvSpPr>
        <p:spPr>
          <a:xfrm>
            <a:off x="3662870" y="2640369"/>
            <a:ext cx="8138605" cy="3141629"/>
          </a:xfrm>
          <a:prstGeom prst="rect">
            <a:avLst/>
          </a:prstGeom>
          <a:noFill/>
        </p:spPr>
        <p:txBody>
          <a:bodyPr wrap="square" rtlCol="0">
            <a:spAutoFit/>
          </a:bodyPr>
          <a:lstStyle/>
          <a:p>
            <a:pPr>
              <a:lnSpc>
                <a:spcPct val="107000"/>
              </a:lnSpc>
              <a:spcAft>
                <a:spcPts val="800"/>
              </a:spcAft>
            </a:pPr>
            <a:r>
              <a:rPr lang="it-IT" kern="100" dirty="0">
                <a:solidFill>
                  <a:schemeClr val="bg1"/>
                </a:solidFill>
                <a:ea typeface="Calibri" panose="020F0502020204030204" pitchFamily="34" charset="0"/>
                <a:cs typeface="Times New Roman" panose="02020603050405020304" pitchFamily="18" charset="0"/>
              </a:rPr>
              <a:t>L’app</a:t>
            </a:r>
            <a:r>
              <a:rPr lang="it-IT" sz="1800" kern="100" dirty="0">
                <a:solidFill>
                  <a:schemeClr val="bg1"/>
                </a:solidFill>
                <a:effectLst/>
                <a:ea typeface="Calibri" panose="020F0502020204030204" pitchFamily="34" charset="0"/>
                <a:cs typeface="Times New Roman" panose="02020603050405020304" pitchFamily="18" charset="0"/>
              </a:rPr>
              <a:t> è stata realizzata sfruttando la piattaforma </a:t>
            </a:r>
            <a:r>
              <a:rPr lang="it-IT" sz="1800" kern="100" dirty="0" err="1">
                <a:solidFill>
                  <a:schemeClr val="bg1"/>
                </a:solidFill>
                <a:effectLst/>
                <a:ea typeface="Calibri" panose="020F0502020204030204" pitchFamily="34" charset="0"/>
                <a:cs typeface="Times New Roman" panose="02020603050405020304" pitchFamily="18" charset="0"/>
              </a:rPr>
              <a:t>Voiceflow</a:t>
            </a:r>
            <a:r>
              <a:rPr lang="it-IT" sz="1800" kern="100" dirty="0">
                <a:solidFill>
                  <a:schemeClr val="bg1"/>
                </a:solidFill>
                <a:effectLst/>
                <a:ea typeface="Calibri" panose="020F0502020204030204" pitchFamily="34" charset="0"/>
                <a:cs typeface="Times New Roman" panose="02020603050405020304" pitchFamily="18" charset="0"/>
              </a:rPr>
              <a:t> che consente agli sviluppatori di creare applicazioni vocali interattive attraverso una programmazione a blocchi. </a:t>
            </a:r>
          </a:p>
          <a:p>
            <a:pPr>
              <a:lnSpc>
                <a:spcPct val="107000"/>
              </a:lnSpc>
              <a:spcAft>
                <a:spcPts val="800"/>
              </a:spcAft>
            </a:pPr>
            <a:r>
              <a:rPr lang="it-IT" sz="1800" kern="100" dirty="0">
                <a:solidFill>
                  <a:schemeClr val="bg1"/>
                </a:solidFill>
                <a:effectLst/>
                <a:ea typeface="Calibri" panose="020F0502020204030204" pitchFamily="34" charset="0"/>
                <a:cs typeface="Times New Roman" panose="02020603050405020304" pitchFamily="18" charset="0"/>
              </a:rPr>
              <a:t>L’app, quando vengono fatte richieste riguardo l’odore attualmente classificato dal naso elettronico o la composizione chimica dell’aria, fa delle richieste HTTP GET al cloud di Blynk ottenendo un file </a:t>
            </a:r>
            <a:r>
              <a:rPr lang="it-IT" sz="1800" kern="100" dirty="0" err="1">
                <a:solidFill>
                  <a:schemeClr val="bg1"/>
                </a:solidFill>
                <a:effectLst/>
                <a:ea typeface="Calibri" panose="020F0502020204030204" pitchFamily="34" charset="0"/>
                <a:cs typeface="Times New Roman" panose="02020603050405020304" pitchFamily="18" charset="0"/>
              </a:rPr>
              <a:t>json</a:t>
            </a:r>
            <a:r>
              <a:rPr lang="it-IT" sz="1800" kern="100" dirty="0">
                <a:solidFill>
                  <a:schemeClr val="bg1"/>
                </a:solidFill>
                <a:effectLst/>
                <a:ea typeface="Calibri" panose="020F0502020204030204" pitchFamily="34" charset="0"/>
                <a:cs typeface="Times New Roman" panose="02020603050405020304" pitchFamily="18" charset="0"/>
              </a:rPr>
              <a:t> da cui estrapolare i valori richiesti. E’ possibile richiedere all’app la composizione chimica dell’aria in generale o chiedere i singoli componenti. </a:t>
            </a:r>
            <a:br>
              <a:rPr lang="it-IT" sz="1800" kern="100" dirty="0">
                <a:solidFill>
                  <a:schemeClr val="bg1"/>
                </a:solidFill>
                <a:effectLst/>
                <a:ea typeface="Calibri" panose="020F0502020204030204" pitchFamily="34" charset="0"/>
                <a:cs typeface="Times New Roman" panose="02020603050405020304" pitchFamily="18" charset="0"/>
              </a:rPr>
            </a:br>
            <a:r>
              <a:rPr lang="it-IT" sz="1800" kern="100" dirty="0">
                <a:solidFill>
                  <a:schemeClr val="bg1"/>
                </a:solidFill>
                <a:effectLst/>
                <a:ea typeface="Calibri" panose="020F0502020204030204" pitchFamily="34" charset="0"/>
                <a:cs typeface="Times New Roman" panose="02020603050405020304" pitchFamily="18" charset="0"/>
              </a:rPr>
              <a:t>Inoltre, l'applicazione tiene in considerazione ed è in grado di gestire diverse situazioni di errore e fornire supporto. </a:t>
            </a:r>
          </a:p>
        </p:txBody>
      </p:sp>
      <p:pic>
        <p:nvPicPr>
          <p:cNvPr id="19" name="Picture 18" descr="A screenshot of a computer&#10;&#10;Description automatically generated">
            <a:extLst>
              <a:ext uri="{FF2B5EF4-FFF2-40B4-BE49-F238E27FC236}">
                <a16:creationId xmlns:a16="http://schemas.microsoft.com/office/drawing/2014/main" id="{7572DAB6-3F7C-EBE4-12B7-2B48FFB4649C}"/>
              </a:ext>
            </a:extLst>
          </p:cNvPr>
          <p:cNvPicPr>
            <a:picLocks noChangeAspect="1"/>
          </p:cNvPicPr>
          <p:nvPr/>
        </p:nvPicPr>
        <p:blipFill>
          <a:blip r:embed="rId2"/>
          <a:stretch>
            <a:fillRect/>
          </a:stretch>
        </p:blipFill>
        <p:spPr>
          <a:xfrm>
            <a:off x="0" y="0"/>
            <a:ext cx="3121532" cy="6858000"/>
          </a:xfrm>
          <a:prstGeom prst="rect">
            <a:avLst/>
          </a:prstGeom>
          <a:ln>
            <a:solidFill>
              <a:srgbClr val="92D050"/>
            </a:solidFill>
          </a:ln>
        </p:spPr>
      </p:pic>
      <p:sp>
        <p:nvSpPr>
          <p:cNvPr id="21" name="TextBox 20">
            <a:extLst>
              <a:ext uri="{FF2B5EF4-FFF2-40B4-BE49-F238E27FC236}">
                <a16:creationId xmlns:a16="http://schemas.microsoft.com/office/drawing/2014/main" id="{6986D22A-3B0A-3D96-AA2A-2968E5618F98}"/>
              </a:ext>
            </a:extLst>
          </p:cNvPr>
          <p:cNvSpPr txBox="1"/>
          <p:nvPr/>
        </p:nvSpPr>
        <p:spPr>
          <a:xfrm>
            <a:off x="7813882" y="2245926"/>
            <a:ext cx="653952" cy="369332"/>
          </a:xfrm>
          <a:prstGeom prst="rect">
            <a:avLst/>
          </a:prstGeom>
          <a:solidFill>
            <a:srgbClr val="C0E399"/>
          </a:solidFill>
        </p:spPr>
        <p:txBody>
          <a:bodyPr wrap="square" rtlCol="0">
            <a:spAutoFit/>
          </a:bodyPr>
          <a:lstStyle/>
          <a:p>
            <a:r>
              <a:rPr lang="en-US" dirty="0"/>
              <a:t>   </a:t>
            </a:r>
          </a:p>
        </p:txBody>
      </p:sp>
    </p:spTree>
    <p:extLst>
      <p:ext uri="{BB962C8B-B14F-4D97-AF65-F5344CB8AC3E}">
        <p14:creationId xmlns:p14="http://schemas.microsoft.com/office/powerpoint/2010/main" val="2147896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F31B-1F86-C382-11B5-95C712AC7C12}"/>
              </a:ext>
            </a:extLst>
          </p:cNvPr>
          <p:cNvSpPr>
            <a:spLocks noGrp="1"/>
          </p:cNvSpPr>
          <p:nvPr>
            <p:ph type="ctrTitle"/>
          </p:nvPr>
        </p:nvSpPr>
        <p:spPr/>
        <p:txBody>
          <a:bodyPr/>
          <a:lstStyle/>
          <a:p>
            <a:r>
              <a:rPr lang="it-IT" b="1" dirty="0">
                <a:solidFill>
                  <a:schemeClr val="bg1"/>
                </a:solidFill>
              </a:rPr>
              <a:t>Real-time performance e test di usabilità</a:t>
            </a:r>
          </a:p>
        </p:txBody>
      </p:sp>
      <p:sp>
        <p:nvSpPr>
          <p:cNvPr id="3" name="Subtitle 2">
            <a:extLst>
              <a:ext uri="{FF2B5EF4-FFF2-40B4-BE49-F238E27FC236}">
                <a16:creationId xmlns:a16="http://schemas.microsoft.com/office/drawing/2014/main" id="{3B7A458F-AAA4-1AC9-2679-931D8BD8BA8B}"/>
              </a:ext>
            </a:extLst>
          </p:cNvPr>
          <p:cNvSpPr>
            <a:spLocks noGrp="1"/>
          </p:cNvSpPr>
          <p:nvPr>
            <p:ph type="subTitle" idx="1"/>
          </p:nvPr>
        </p:nvSpPr>
        <p:spPr>
          <a:xfrm>
            <a:off x="1534113" y="4093149"/>
            <a:ext cx="5016500" cy="2524275"/>
          </a:xfrm>
        </p:spPr>
        <p:txBody>
          <a:bodyPr>
            <a:normAutofit/>
          </a:bodyPr>
          <a:lstStyle/>
          <a:p>
            <a:pPr marL="342900" indent="-342900">
              <a:buFont typeface="Arial" panose="020B0604020202020204" pitchFamily="34" charset="0"/>
              <a:buChar char="•"/>
            </a:pPr>
            <a:r>
              <a:rPr lang="it-IT" dirty="0">
                <a:solidFill>
                  <a:schemeClr val="bg1">
                    <a:alpha val="70000"/>
                  </a:schemeClr>
                </a:solidFill>
              </a:rPr>
              <a:t>Real-time performance e test di usabilità</a:t>
            </a:r>
          </a:p>
          <a:p>
            <a:pPr marL="342900" indent="-342900">
              <a:buFont typeface="Arial" panose="020B0604020202020204" pitchFamily="34" charset="0"/>
              <a:buChar char="•"/>
            </a:pPr>
            <a:r>
              <a:rPr lang="it-IT" dirty="0">
                <a:solidFill>
                  <a:schemeClr val="bg1">
                    <a:alpha val="70000"/>
                  </a:schemeClr>
                </a:solidFill>
              </a:rPr>
              <a:t>Video demo</a:t>
            </a:r>
          </a:p>
          <a:p>
            <a:pPr marL="342900" indent="-342900">
              <a:buFont typeface="Arial" panose="020B0604020202020204" pitchFamily="34" charset="0"/>
              <a:buChar char="•"/>
            </a:pPr>
            <a:endParaRPr lang="it-IT" dirty="0">
              <a:solidFill>
                <a:schemeClr val="bg1">
                  <a:alpha val="70000"/>
                </a:schemeClr>
              </a:solidFill>
            </a:endParaRPr>
          </a:p>
        </p:txBody>
      </p:sp>
      <p:pic>
        <p:nvPicPr>
          <p:cNvPr id="20" name="Picture Placeholder 19">
            <a:extLst>
              <a:ext uri="{FF2B5EF4-FFF2-40B4-BE49-F238E27FC236}">
                <a16:creationId xmlns:a16="http://schemas.microsoft.com/office/drawing/2014/main" id="{8E47D252-ECEB-1DF1-64F8-ADD56D487BA4}"/>
              </a:ext>
            </a:extLst>
          </p:cNvPr>
          <p:cNvPicPr>
            <a:picLocks noGrp="1" noChangeAspect="1"/>
          </p:cNvPicPr>
          <p:nvPr>
            <p:ph type="pic" sz="quarter" idx="14"/>
          </p:nvPr>
        </p:nvPicPr>
        <p:blipFill rotWithShape="1">
          <a:blip r:embed="rId2"/>
          <a:srcRect l="-11" t="11529" r="11" b="9556"/>
          <a:stretch/>
        </p:blipFill>
        <p:spPr>
          <a:xfrm>
            <a:off x="8329200" y="2286000"/>
            <a:ext cx="3862387" cy="2286000"/>
          </a:xfrm>
          <a:ln>
            <a:solidFill>
              <a:srgbClr val="92D050"/>
            </a:solidFill>
          </a:ln>
        </p:spPr>
      </p:pic>
      <p:pic>
        <p:nvPicPr>
          <p:cNvPr id="12" name="Picture Placeholder 11">
            <a:extLst>
              <a:ext uri="{FF2B5EF4-FFF2-40B4-BE49-F238E27FC236}">
                <a16:creationId xmlns:a16="http://schemas.microsoft.com/office/drawing/2014/main" id="{04E4F835-603A-93D2-E967-A446BF52C6CB}"/>
              </a:ext>
            </a:extLst>
          </p:cNvPr>
          <p:cNvPicPr>
            <a:picLocks noGrp="1" noChangeAspect="1"/>
          </p:cNvPicPr>
          <p:nvPr>
            <p:ph type="pic" sz="quarter" idx="15"/>
          </p:nvPr>
        </p:nvPicPr>
        <p:blipFill>
          <a:blip r:embed="rId3"/>
          <a:srcRect t="1258" b="1258"/>
          <a:stretch>
            <a:fillRect/>
          </a:stretch>
        </p:blipFill>
        <p:spPr>
          <a:ln>
            <a:solidFill>
              <a:srgbClr val="92D050"/>
            </a:solidFill>
          </a:ln>
        </p:spPr>
      </p:pic>
      <p:pic>
        <p:nvPicPr>
          <p:cNvPr id="18" name="Picture Placeholder 17" descr="A bag of brown powder&#10;&#10;Description automatically generated">
            <a:extLst>
              <a:ext uri="{FF2B5EF4-FFF2-40B4-BE49-F238E27FC236}">
                <a16:creationId xmlns:a16="http://schemas.microsoft.com/office/drawing/2014/main" id="{64217187-CBE6-FD1A-58C7-EA9B8EAF2A2F}"/>
              </a:ext>
            </a:extLst>
          </p:cNvPr>
          <p:cNvPicPr>
            <a:picLocks noGrp="1" noChangeAspect="1"/>
          </p:cNvPicPr>
          <p:nvPr>
            <p:ph type="pic" sz="quarter" idx="13"/>
          </p:nvPr>
        </p:nvPicPr>
        <p:blipFill rotWithShape="1">
          <a:blip r:embed="rId4"/>
          <a:srcRect l="11" t="19110" r="-11" b="19110"/>
          <a:stretch/>
        </p:blipFill>
        <p:spPr>
          <a:xfrm>
            <a:off x="8329199" y="0"/>
            <a:ext cx="3862387" cy="2286000"/>
          </a:xfrm>
          <a:ln>
            <a:solidFill>
              <a:srgbClr val="92D050"/>
            </a:solidFill>
          </a:ln>
        </p:spPr>
      </p:pic>
      <p:pic>
        <p:nvPicPr>
          <p:cNvPr id="4" name="Picture 3" descr="A blue and white rectangular object&#10;&#10;Description automatically generated">
            <a:extLst>
              <a:ext uri="{FF2B5EF4-FFF2-40B4-BE49-F238E27FC236}">
                <a16:creationId xmlns:a16="http://schemas.microsoft.com/office/drawing/2014/main" id="{87CCA6C0-D5EC-0EB9-1C6B-0B42D6FE89C5}"/>
              </a:ext>
            </a:extLst>
          </p:cNvPr>
          <p:cNvPicPr>
            <a:picLocks noChangeAspect="1"/>
          </p:cNvPicPr>
          <p:nvPr/>
        </p:nvPicPr>
        <p:blipFill>
          <a:blip r:embed="rId5"/>
          <a:stretch>
            <a:fillRect/>
          </a:stretch>
        </p:blipFill>
        <p:spPr>
          <a:xfrm>
            <a:off x="3624814" y="3003242"/>
            <a:ext cx="1040295" cy="851516"/>
          </a:xfrm>
          <a:prstGeom prst="rect">
            <a:avLst/>
          </a:prstGeom>
          <a:solidFill>
            <a:srgbClr val="C0E399"/>
          </a:solidFill>
        </p:spPr>
      </p:pic>
      <p:sp>
        <p:nvSpPr>
          <p:cNvPr id="5" name="Rectangle 4">
            <a:extLst>
              <a:ext uri="{FF2B5EF4-FFF2-40B4-BE49-F238E27FC236}">
                <a16:creationId xmlns:a16="http://schemas.microsoft.com/office/drawing/2014/main" id="{F71EC7A4-DC70-79BF-722E-FFD1CBC7AF90}"/>
              </a:ext>
            </a:extLst>
          </p:cNvPr>
          <p:cNvSpPr/>
          <p:nvPr/>
        </p:nvSpPr>
        <p:spPr>
          <a:xfrm>
            <a:off x="3817986" y="3566160"/>
            <a:ext cx="653952" cy="17272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0567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0DC35F-1910-F505-46E4-AD43F29DC1E8}"/>
              </a:ext>
            </a:extLst>
          </p:cNvPr>
          <p:cNvSpPr>
            <a:spLocks noGrp="1"/>
          </p:cNvSpPr>
          <p:nvPr>
            <p:ph type="title"/>
          </p:nvPr>
        </p:nvSpPr>
        <p:spPr/>
        <p:txBody>
          <a:bodyPr/>
          <a:lstStyle/>
          <a:p>
            <a:r>
              <a:rPr lang="en-US" b="1" dirty="0">
                <a:solidFill>
                  <a:schemeClr val="bg1"/>
                </a:solidFill>
              </a:rPr>
              <a:t>REAL-TIME PERFORMANCE E TEST DI </a:t>
            </a:r>
            <a:r>
              <a:rPr lang="it-IT" b="1" dirty="0" err="1">
                <a:solidFill>
                  <a:schemeClr val="bg1"/>
                </a:solidFill>
              </a:rPr>
              <a:t>USABILITà</a:t>
            </a:r>
            <a:r>
              <a:rPr lang="en-US" b="1" dirty="0">
                <a:solidFill>
                  <a:schemeClr val="bg1"/>
                </a:solidFill>
              </a:rPr>
              <a:t> </a:t>
            </a:r>
          </a:p>
        </p:txBody>
      </p:sp>
      <p:pic>
        <p:nvPicPr>
          <p:cNvPr id="11" name="Picture Placeholder 10" descr="A hand holding a phone&#10;&#10;Description automatically generated">
            <a:extLst>
              <a:ext uri="{FF2B5EF4-FFF2-40B4-BE49-F238E27FC236}">
                <a16:creationId xmlns:a16="http://schemas.microsoft.com/office/drawing/2014/main" id="{6F46ECB1-2145-EA88-0799-6BB2337FD63E}"/>
              </a:ext>
            </a:extLst>
          </p:cNvPr>
          <p:cNvPicPr>
            <a:picLocks noGrp="1" noChangeAspect="1"/>
          </p:cNvPicPr>
          <p:nvPr>
            <p:ph type="pic" sz="quarter" idx="13"/>
          </p:nvPr>
        </p:nvPicPr>
        <p:blipFill>
          <a:blip r:embed="rId2"/>
          <a:srcRect l="12377" r="12377"/>
          <a:stretch>
            <a:fillRect/>
          </a:stretch>
        </p:blipFill>
        <p:spPr/>
      </p:pic>
      <p:sp>
        <p:nvSpPr>
          <p:cNvPr id="8" name="Content Placeholder 7">
            <a:extLst>
              <a:ext uri="{FF2B5EF4-FFF2-40B4-BE49-F238E27FC236}">
                <a16:creationId xmlns:a16="http://schemas.microsoft.com/office/drawing/2014/main" id="{74ABE97D-B48A-B642-DBFA-21E660B4455E}"/>
              </a:ext>
            </a:extLst>
          </p:cNvPr>
          <p:cNvSpPr>
            <a:spLocks noGrp="1"/>
          </p:cNvSpPr>
          <p:nvPr>
            <p:ph idx="1"/>
          </p:nvPr>
        </p:nvSpPr>
        <p:spPr>
          <a:xfrm>
            <a:off x="4686300" y="2759076"/>
            <a:ext cx="6886575" cy="3689349"/>
          </a:xfrm>
        </p:spPr>
        <p:txBody>
          <a:bodyPr>
            <a:noAutofit/>
          </a:bodyPr>
          <a:lstStyle/>
          <a:p>
            <a:pPr>
              <a:lnSpc>
                <a:spcPct val="107000"/>
              </a:lnSpc>
              <a:spcAft>
                <a:spcPts val="800"/>
              </a:spcAft>
            </a:pPr>
            <a:r>
              <a:rPr lang="it-IT" sz="1800" kern="100" dirty="0">
                <a:solidFill>
                  <a:schemeClr val="bg1"/>
                </a:solidFill>
                <a:effectLst/>
                <a:ea typeface="Calibri" panose="020F0502020204030204" pitchFamily="34" charset="0"/>
                <a:cs typeface="Times New Roman" panose="02020603050405020304" pitchFamily="18" charset="0"/>
              </a:rPr>
              <a:t>I test condotti hanno dimostrato che le classi "background", "aceto", "martini", "caffè", "tè" e soprattutto "gas dell’accendino" sono quasi sempre classificate correttamente. La classe "camomilla" </a:t>
            </a:r>
            <a:r>
              <a:rPr lang="it-IT" sz="1800" kern="100" dirty="0">
                <a:solidFill>
                  <a:schemeClr val="bg1"/>
                </a:solidFill>
                <a:ea typeface="Calibri" panose="020F0502020204030204" pitchFamily="34" charset="0"/>
                <a:cs typeface="Times New Roman" panose="02020603050405020304" pitchFamily="18" charset="0"/>
              </a:rPr>
              <a:t>richiede </a:t>
            </a:r>
            <a:r>
              <a:rPr lang="it-IT" sz="1800" kern="100" dirty="0">
                <a:solidFill>
                  <a:schemeClr val="bg1"/>
                </a:solidFill>
                <a:effectLst/>
                <a:ea typeface="Calibri" panose="020F0502020204030204" pitchFamily="34" charset="0"/>
                <a:cs typeface="Times New Roman" panose="02020603050405020304" pitchFamily="18" charset="0"/>
              </a:rPr>
              <a:t>diversi minuti prima che venga effettuata la classificazione corretta. La classe "cacao" ha le performance peggiori in tempo reale.</a:t>
            </a:r>
          </a:p>
          <a:p>
            <a:pPr>
              <a:lnSpc>
                <a:spcPct val="107000"/>
              </a:lnSpc>
              <a:spcAft>
                <a:spcPts val="800"/>
              </a:spcAft>
            </a:pPr>
            <a:r>
              <a:rPr lang="it-IT" sz="1800" kern="100" dirty="0">
                <a:solidFill>
                  <a:schemeClr val="bg1"/>
                </a:solidFill>
                <a:effectLst/>
                <a:ea typeface="Calibri" panose="020F0502020204030204" pitchFamily="34" charset="0"/>
                <a:cs typeface="Times New Roman" panose="02020603050405020304" pitchFamily="18" charset="0"/>
              </a:rPr>
              <a:t>Inoltre, i test di usabilità su sei partecipanti hanno evidenziato una buona usabilità del naso elettronico. In particolare, i partecipanti hanno dato feedback positivi sulla possibilità di monitorare il naso elettronico da remoto attraverso l'app Blynk e il controllo vocale tramite Alexa.</a:t>
            </a:r>
          </a:p>
        </p:txBody>
      </p:sp>
      <p:sp>
        <p:nvSpPr>
          <p:cNvPr id="12" name="Rectangle 11">
            <a:extLst>
              <a:ext uri="{FF2B5EF4-FFF2-40B4-BE49-F238E27FC236}">
                <a16:creationId xmlns:a16="http://schemas.microsoft.com/office/drawing/2014/main" id="{3CB085D8-D58C-CF3B-B795-FB1ABA04B48D}"/>
              </a:ext>
            </a:extLst>
          </p:cNvPr>
          <p:cNvSpPr/>
          <p:nvPr/>
        </p:nvSpPr>
        <p:spPr>
          <a:xfrm>
            <a:off x="7717774" y="2240529"/>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5">
            <a:extLst>
              <a:ext uri="{FF2B5EF4-FFF2-40B4-BE49-F238E27FC236}">
                <a16:creationId xmlns:a16="http://schemas.microsoft.com/office/drawing/2014/main" id="{9132CD39-C22C-9CE8-AD67-D7EEFE3707EF}"/>
              </a:ext>
            </a:extLst>
          </p:cNvPr>
          <p:cNvSpPr>
            <a:spLocks noGrp="1"/>
          </p:cNvSpPr>
          <p:nvPr>
            <p:ph type="ftr" sz="quarter" idx="11"/>
          </p:nvPr>
        </p:nvSpPr>
        <p:spPr>
          <a:xfrm>
            <a:off x="3308350" y="6401999"/>
            <a:ext cx="5575300" cy="369332"/>
          </a:xfrm>
        </p:spPr>
        <p:txBody>
          <a:bodyPr/>
          <a:lstStyle/>
          <a:p>
            <a:pPr>
              <a:defRPr/>
            </a:pPr>
            <a:r>
              <a:rPr lang="it-IT" dirty="0">
                <a:solidFill>
                  <a:schemeClr val="bg1">
                    <a:alpha val="70000"/>
                  </a:schemeClr>
                </a:solidFill>
              </a:rPr>
              <a:t>SNOOPY – THE ELECTRONIC HOUND</a:t>
            </a:r>
          </a:p>
        </p:txBody>
      </p:sp>
      <p:sp>
        <p:nvSpPr>
          <p:cNvPr id="14" name="Slide Number Placeholder 6">
            <a:extLst>
              <a:ext uri="{FF2B5EF4-FFF2-40B4-BE49-F238E27FC236}">
                <a16:creationId xmlns:a16="http://schemas.microsoft.com/office/drawing/2014/main" id="{D1BE75EB-EC06-9B04-A560-8D94C10FE944}"/>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Tree>
    <p:extLst>
      <p:ext uri="{BB962C8B-B14F-4D97-AF65-F5344CB8AC3E}">
        <p14:creationId xmlns:p14="http://schemas.microsoft.com/office/powerpoint/2010/main" val="1367895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69732B-C9A1-BD72-8EAA-C26730A87AC7}"/>
              </a:ext>
            </a:extLst>
          </p:cNvPr>
          <p:cNvSpPr>
            <a:spLocks noGrp="1"/>
          </p:cNvSpPr>
          <p:nvPr>
            <p:ph type="title"/>
          </p:nvPr>
        </p:nvSpPr>
        <p:spPr/>
        <p:txBody>
          <a:bodyPr/>
          <a:lstStyle/>
          <a:p>
            <a:r>
              <a:rPr lang="en-US" b="1" dirty="0">
                <a:solidFill>
                  <a:schemeClr val="bg1"/>
                </a:solidFill>
              </a:rPr>
              <a:t>Video demo</a:t>
            </a:r>
          </a:p>
        </p:txBody>
      </p:sp>
      <p:pic>
        <p:nvPicPr>
          <p:cNvPr id="14" name="Background">
            <a:hlinkClick r:id="" action="ppaction://media"/>
            <a:extLst>
              <a:ext uri="{FF2B5EF4-FFF2-40B4-BE49-F238E27FC236}">
                <a16:creationId xmlns:a16="http://schemas.microsoft.com/office/drawing/2014/main" id="{C31649C5-2321-9194-82B9-C62B13CA60D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2"/>
          <a:stretch>
            <a:fillRect/>
          </a:stretch>
        </p:blipFill>
        <p:spPr>
          <a:xfrm>
            <a:off x="6096000" y="172000"/>
            <a:ext cx="1670052" cy="3006509"/>
          </a:xfrm>
        </p:spPr>
      </p:pic>
      <p:sp>
        <p:nvSpPr>
          <p:cNvPr id="5" name="Date Placeholder 4">
            <a:extLst>
              <a:ext uri="{FF2B5EF4-FFF2-40B4-BE49-F238E27FC236}">
                <a16:creationId xmlns:a16="http://schemas.microsoft.com/office/drawing/2014/main" id="{E8101FF2-2872-D8BA-B574-9E8757F7C61F}"/>
              </a:ext>
            </a:extLst>
          </p:cNvPr>
          <p:cNvSpPr>
            <a:spLocks noGrp="1"/>
          </p:cNvSpPr>
          <p:nvPr>
            <p:ph type="dt" sz="half" idx="10"/>
          </p:nvPr>
        </p:nvSpPr>
        <p:spPr/>
        <p:txBody>
          <a:bodyPr/>
          <a:lstStyle/>
          <a:p>
            <a:pPr rtl="0"/>
            <a:r>
              <a:rPr lang="it-IT" noProof="0" dirty="0">
                <a:solidFill>
                  <a:schemeClr val="bg1"/>
                </a:solidFill>
              </a:rPr>
              <a:t>2023</a:t>
            </a:r>
          </a:p>
        </p:txBody>
      </p:sp>
      <p:sp>
        <p:nvSpPr>
          <p:cNvPr id="7" name="Slide Number Placeholder 6">
            <a:extLst>
              <a:ext uri="{FF2B5EF4-FFF2-40B4-BE49-F238E27FC236}">
                <a16:creationId xmlns:a16="http://schemas.microsoft.com/office/drawing/2014/main" id="{8BF943C5-F72E-74E5-C78D-E61278C84D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pic>
        <p:nvPicPr>
          <p:cNvPr id="15" name="Chamomile">
            <a:hlinkClick r:id="" action="ppaction://media"/>
            <a:extLst>
              <a:ext uri="{FF2B5EF4-FFF2-40B4-BE49-F238E27FC236}">
                <a16:creationId xmlns:a16="http://schemas.microsoft.com/office/drawing/2014/main" id="{34475756-F049-F1E2-3D61-9D7FB35F1FC2}"/>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9584733" y="188351"/>
            <a:ext cx="1670283" cy="3006509"/>
          </a:xfrm>
          <a:prstGeom prst="rect">
            <a:avLst/>
          </a:prstGeom>
        </p:spPr>
      </p:pic>
      <p:pic>
        <p:nvPicPr>
          <p:cNvPr id="17" name="Coffee">
            <a:hlinkClick r:id="" action="ppaction://media"/>
            <a:extLst>
              <a:ext uri="{FF2B5EF4-FFF2-40B4-BE49-F238E27FC236}">
                <a16:creationId xmlns:a16="http://schemas.microsoft.com/office/drawing/2014/main" id="{7AB5ACE7-6CFB-6F3D-A0E9-76EBC86BD982}"/>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2631454" y="3601035"/>
            <a:ext cx="1658682" cy="2985627"/>
          </a:xfrm>
          <a:prstGeom prst="rect">
            <a:avLst/>
          </a:prstGeom>
        </p:spPr>
      </p:pic>
      <p:pic>
        <p:nvPicPr>
          <p:cNvPr id="19" name="Martini">
            <a:hlinkClick r:id="" action="ppaction://media"/>
            <a:extLst>
              <a:ext uri="{FF2B5EF4-FFF2-40B4-BE49-F238E27FC236}">
                <a16:creationId xmlns:a16="http://schemas.microsoft.com/office/drawing/2014/main" id="{C7D0DFAF-1859-8821-F639-FD2E2F2C66AB}"/>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6088748" y="3601035"/>
            <a:ext cx="1658683" cy="2985630"/>
          </a:xfrm>
          <a:prstGeom prst="rect">
            <a:avLst/>
          </a:prstGeom>
        </p:spPr>
      </p:pic>
      <p:sp>
        <p:nvSpPr>
          <p:cNvPr id="23" name="TextBox 22">
            <a:extLst>
              <a:ext uri="{FF2B5EF4-FFF2-40B4-BE49-F238E27FC236}">
                <a16:creationId xmlns:a16="http://schemas.microsoft.com/office/drawing/2014/main" id="{E045E64C-DCFE-9EDB-5A12-A2B408B921A8}"/>
              </a:ext>
            </a:extLst>
          </p:cNvPr>
          <p:cNvSpPr txBox="1"/>
          <p:nvPr/>
        </p:nvSpPr>
        <p:spPr>
          <a:xfrm>
            <a:off x="5627083" y="523647"/>
            <a:ext cx="461665" cy="2303213"/>
          </a:xfrm>
          <a:prstGeom prst="rect">
            <a:avLst/>
          </a:prstGeom>
          <a:noFill/>
          <a:ln>
            <a:solidFill>
              <a:srgbClr val="92D050"/>
            </a:solidFill>
          </a:ln>
        </p:spPr>
        <p:txBody>
          <a:bodyPr vert="vert270" wrap="square" rtlCol="0">
            <a:spAutoFit/>
          </a:bodyPr>
          <a:lstStyle/>
          <a:p>
            <a:pPr algn="ctr"/>
            <a:r>
              <a:rPr lang="en-US" dirty="0" err="1">
                <a:solidFill>
                  <a:schemeClr val="bg1"/>
                </a:solidFill>
              </a:rPr>
              <a:t>Backgound</a:t>
            </a:r>
            <a:endParaRPr lang="en-US" dirty="0">
              <a:solidFill>
                <a:schemeClr val="bg1"/>
              </a:solidFill>
            </a:endParaRPr>
          </a:p>
        </p:txBody>
      </p:sp>
      <p:sp>
        <p:nvSpPr>
          <p:cNvPr id="24" name="TextBox 23">
            <a:extLst>
              <a:ext uri="{FF2B5EF4-FFF2-40B4-BE49-F238E27FC236}">
                <a16:creationId xmlns:a16="http://schemas.microsoft.com/office/drawing/2014/main" id="{A704C010-512F-C544-E7DD-F5C12544DD3C}"/>
              </a:ext>
            </a:extLst>
          </p:cNvPr>
          <p:cNvSpPr txBox="1"/>
          <p:nvPr/>
        </p:nvSpPr>
        <p:spPr>
          <a:xfrm>
            <a:off x="9123068" y="530247"/>
            <a:ext cx="461665" cy="2303213"/>
          </a:xfrm>
          <a:prstGeom prst="rect">
            <a:avLst/>
          </a:prstGeom>
          <a:noFill/>
          <a:ln>
            <a:solidFill>
              <a:srgbClr val="92D050"/>
            </a:solidFill>
          </a:ln>
        </p:spPr>
        <p:txBody>
          <a:bodyPr vert="vert270" wrap="square" rtlCol="0">
            <a:spAutoFit/>
          </a:bodyPr>
          <a:lstStyle/>
          <a:p>
            <a:pPr algn="ctr"/>
            <a:r>
              <a:rPr lang="en-US" dirty="0" err="1">
                <a:solidFill>
                  <a:schemeClr val="bg1"/>
                </a:solidFill>
              </a:rPr>
              <a:t>Camomilla</a:t>
            </a:r>
            <a:endParaRPr lang="en-US" dirty="0">
              <a:solidFill>
                <a:schemeClr val="bg1"/>
              </a:solidFill>
            </a:endParaRPr>
          </a:p>
        </p:txBody>
      </p:sp>
      <p:sp>
        <p:nvSpPr>
          <p:cNvPr id="25" name="TextBox 24">
            <a:extLst>
              <a:ext uri="{FF2B5EF4-FFF2-40B4-BE49-F238E27FC236}">
                <a16:creationId xmlns:a16="http://schemas.microsoft.com/office/drawing/2014/main" id="{70D0095D-FCA7-0000-EF05-033217CFD140}"/>
              </a:ext>
            </a:extLst>
          </p:cNvPr>
          <p:cNvSpPr txBox="1"/>
          <p:nvPr/>
        </p:nvSpPr>
        <p:spPr>
          <a:xfrm>
            <a:off x="2157397" y="3997804"/>
            <a:ext cx="461665" cy="2303213"/>
          </a:xfrm>
          <a:prstGeom prst="rect">
            <a:avLst/>
          </a:prstGeom>
          <a:noFill/>
          <a:ln>
            <a:solidFill>
              <a:srgbClr val="92D050"/>
            </a:solidFill>
          </a:ln>
        </p:spPr>
        <p:txBody>
          <a:bodyPr vert="vert270" wrap="square" rtlCol="0">
            <a:spAutoFit/>
          </a:bodyPr>
          <a:lstStyle/>
          <a:p>
            <a:pPr algn="ctr"/>
            <a:r>
              <a:rPr lang="en-US" dirty="0">
                <a:solidFill>
                  <a:schemeClr val="bg1"/>
                </a:solidFill>
              </a:rPr>
              <a:t>Caffè</a:t>
            </a:r>
          </a:p>
        </p:txBody>
      </p:sp>
      <p:sp>
        <p:nvSpPr>
          <p:cNvPr id="26" name="TextBox 25">
            <a:extLst>
              <a:ext uri="{FF2B5EF4-FFF2-40B4-BE49-F238E27FC236}">
                <a16:creationId xmlns:a16="http://schemas.microsoft.com/office/drawing/2014/main" id="{7424A81E-7E04-FF65-0E5C-A1596B03C025}"/>
              </a:ext>
            </a:extLst>
          </p:cNvPr>
          <p:cNvSpPr txBox="1"/>
          <p:nvPr/>
        </p:nvSpPr>
        <p:spPr>
          <a:xfrm>
            <a:off x="5627082" y="4031141"/>
            <a:ext cx="461665" cy="2303213"/>
          </a:xfrm>
          <a:prstGeom prst="rect">
            <a:avLst/>
          </a:prstGeom>
          <a:noFill/>
          <a:ln>
            <a:solidFill>
              <a:srgbClr val="92D050"/>
            </a:solidFill>
          </a:ln>
        </p:spPr>
        <p:txBody>
          <a:bodyPr vert="vert270" wrap="square" rtlCol="0">
            <a:spAutoFit/>
          </a:bodyPr>
          <a:lstStyle/>
          <a:p>
            <a:pPr algn="ctr"/>
            <a:r>
              <a:rPr lang="en-US" dirty="0" err="1">
                <a:solidFill>
                  <a:schemeClr val="bg1"/>
                </a:solidFill>
              </a:rPr>
              <a:t>Martni</a:t>
            </a:r>
            <a:endParaRPr lang="en-US" dirty="0">
              <a:solidFill>
                <a:schemeClr val="bg1"/>
              </a:solidFill>
            </a:endParaRPr>
          </a:p>
        </p:txBody>
      </p:sp>
      <p:pic>
        <p:nvPicPr>
          <p:cNvPr id="27" name="Vinegar">
            <a:hlinkClick r:id="" action="ppaction://media"/>
            <a:extLst>
              <a:ext uri="{FF2B5EF4-FFF2-40B4-BE49-F238E27FC236}">
                <a16:creationId xmlns:a16="http://schemas.microsoft.com/office/drawing/2014/main" id="{5999EBA7-3817-725D-0F1D-B1C11F853527}"/>
              </a:ext>
            </a:extLst>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9584732" y="3601035"/>
            <a:ext cx="1670283" cy="3006509"/>
          </a:xfrm>
          <a:prstGeom prst="rect">
            <a:avLst/>
          </a:prstGeom>
        </p:spPr>
      </p:pic>
      <p:sp>
        <p:nvSpPr>
          <p:cNvPr id="28" name="TextBox 27">
            <a:extLst>
              <a:ext uri="{FF2B5EF4-FFF2-40B4-BE49-F238E27FC236}">
                <a16:creationId xmlns:a16="http://schemas.microsoft.com/office/drawing/2014/main" id="{DCEB7769-C35C-97C4-8D93-28E93876753B}"/>
              </a:ext>
            </a:extLst>
          </p:cNvPr>
          <p:cNvSpPr txBox="1"/>
          <p:nvPr/>
        </p:nvSpPr>
        <p:spPr>
          <a:xfrm>
            <a:off x="9111273" y="4031141"/>
            <a:ext cx="461665" cy="2303213"/>
          </a:xfrm>
          <a:prstGeom prst="rect">
            <a:avLst/>
          </a:prstGeom>
          <a:noFill/>
          <a:ln>
            <a:solidFill>
              <a:srgbClr val="92D050"/>
            </a:solidFill>
          </a:ln>
        </p:spPr>
        <p:txBody>
          <a:bodyPr vert="vert270" wrap="square" rtlCol="0">
            <a:spAutoFit/>
          </a:bodyPr>
          <a:lstStyle/>
          <a:p>
            <a:pPr algn="ctr"/>
            <a:r>
              <a:rPr lang="en-US" dirty="0" err="1">
                <a:solidFill>
                  <a:schemeClr val="bg1"/>
                </a:solidFill>
              </a:rPr>
              <a:t>Aceto</a:t>
            </a:r>
            <a:endParaRPr lang="en-US" dirty="0">
              <a:solidFill>
                <a:schemeClr val="bg1"/>
              </a:solidFill>
            </a:endParaRPr>
          </a:p>
        </p:txBody>
      </p:sp>
      <p:sp>
        <p:nvSpPr>
          <p:cNvPr id="29" name="Rectangle 28">
            <a:extLst>
              <a:ext uri="{FF2B5EF4-FFF2-40B4-BE49-F238E27FC236}">
                <a16:creationId xmlns:a16="http://schemas.microsoft.com/office/drawing/2014/main" id="{6C68A7FE-E9E9-4610-46B6-10F9063B65E3}"/>
              </a:ext>
            </a:extLst>
          </p:cNvPr>
          <p:cNvSpPr/>
          <p:nvPr/>
        </p:nvSpPr>
        <p:spPr>
          <a:xfrm rot="16200000">
            <a:off x="4635467" y="1616777"/>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071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63"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229" fill="hold"/>
                                        <p:tgtEl>
                                          <p:spTgt spid="1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6896" fill="hold"/>
                                        <p:tgtEl>
                                          <p:spTgt spid="1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7919" fill="hold"/>
                                        <p:tgtEl>
                                          <p:spTgt spid="1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0395"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4"/>
                </p:tgtEl>
              </p:cMediaNode>
            </p:video>
            <p:seq concurrent="1" nextAc="seek">
              <p:cTn id="24" restart="whenNotActive" fill="hold" evtFilter="cancelBubble" nodeType="interactiveSeq">
                <p:stCondLst>
                  <p:cond evt="onClick" delay="0">
                    <p:tgtEl>
                      <p:spTgt spid="1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4"/>
                                        </p:tgtEl>
                                      </p:cBhvr>
                                    </p:cmd>
                                  </p:childTnLst>
                                </p:cTn>
                              </p:par>
                            </p:childTnLst>
                          </p:cTn>
                        </p:par>
                      </p:childTnLst>
                    </p:cTn>
                  </p:par>
                </p:childTnLst>
              </p:cTn>
              <p:nextCondLst>
                <p:cond evt="onClick" delay="0">
                  <p:tgtEl>
                    <p:spTgt spid="14"/>
                  </p:tgtEl>
                </p:cond>
              </p:nextCondLst>
            </p:seq>
            <p:video>
              <p:cMediaNode vol="80000">
                <p:cTn id="29" fill="hold" display="0">
                  <p:stCondLst>
                    <p:cond delay="indefinite"/>
                  </p:stCondLst>
                </p:cTn>
                <p:tgtEl>
                  <p:spTgt spid="15"/>
                </p:tgtEl>
              </p:cMediaNode>
            </p:video>
            <p:seq concurrent="1" nextAc="seek">
              <p:cTn id="30" restart="whenNotActive" fill="hold" evtFilter="cancelBubble" nodeType="interactiveSeq">
                <p:stCondLst>
                  <p:cond evt="onClick" delay="0">
                    <p:tgtEl>
                      <p:spTgt spid="1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15"/>
                                        </p:tgtEl>
                                      </p:cBhvr>
                                    </p:cmd>
                                  </p:childTnLst>
                                </p:cTn>
                              </p:par>
                            </p:childTnLst>
                          </p:cTn>
                        </p:par>
                      </p:childTnLst>
                    </p:cTn>
                  </p:par>
                </p:childTnLst>
              </p:cTn>
              <p:nextCondLst>
                <p:cond evt="onClick" delay="0">
                  <p:tgtEl>
                    <p:spTgt spid="15"/>
                  </p:tgtEl>
                </p:cond>
              </p:nextCondLst>
            </p:seq>
            <p:video>
              <p:cMediaNode vol="80000">
                <p:cTn id="35" fill="hold" display="0">
                  <p:stCondLst>
                    <p:cond delay="indefinite"/>
                  </p:stCondLst>
                </p:cTn>
                <p:tgtEl>
                  <p:spTgt spid="17"/>
                </p:tgtEl>
              </p:cMediaNode>
            </p:video>
            <p:seq concurrent="1" nextAc="seek">
              <p:cTn id="36" restart="whenNotActive" fill="hold" evtFilter="cancelBubble" nodeType="interactiveSeq">
                <p:stCondLst>
                  <p:cond evt="onClick" delay="0">
                    <p:tgtEl>
                      <p:spTgt spid="1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17"/>
                                        </p:tgtEl>
                                      </p:cBhvr>
                                    </p:cmd>
                                  </p:childTnLst>
                                </p:cTn>
                              </p:par>
                            </p:childTnLst>
                          </p:cTn>
                        </p:par>
                      </p:childTnLst>
                    </p:cTn>
                  </p:par>
                </p:childTnLst>
              </p:cTn>
              <p:nextCondLst>
                <p:cond evt="onClick" delay="0">
                  <p:tgtEl>
                    <p:spTgt spid="17"/>
                  </p:tgtEl>
                </p:cond>
              </p:nextCondLst>
            </p:seq>
            <p:video>
              <p:cMediaNode vol="80000">
                <p:cTn id="41" fill="hold" display="0">
                  <p:stCondLst>
                    <p:cond delay="indefinite"/>
                  </p:stCondLst>
                </p:cTn>
                <p:tgtEl>
                  <p:spTgt spid="19"/>
                </p:tgtEl>
              </p:cMediaNode>
            </p:video>
            <p:seq concurrent="1" nextAc="seek">
              <p:cTn id="42" restart="whenNotActive" fill="hold" evtFilter="cancelBubble" nodeType="interactiveSeq">
                <p:stCondLst>
                  <p:cond evt="onClick" delay="0">
                    <p:tgtEl>
                      <p:spTgt spid="19"/>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19"/>
                                        </p:tgtEl>
                                      </p:cBhvr>
                                    </p:cmd>
                                  </p:childTnLst>
                                </p:cTn>
                              </p:par>
                            </p:childTnLst>
                          </p:cTn>
                        </p:par>
                      </p:childTnLst>
                    </p:cTn>
                  </p:par>
                </p:childTnLst>
              </p:cTn>
              <p:nextCondLst>
                <p:cond evt="onClick" delay="0">
                  <p:tgtEl>
                    <p:spTgt spid="19"/>
                  </p:tgtEl>
                </p:cond>
              </p:nextCondLst>
            </p:seq>
            <p:video>
              <p:cMediaNode vol="80000">
                <p:cTn id="47" fill="hold" display="0">
                  <p:stCondLst>
                    <p:cond delay="indefinite"/>
                  </p:stCondLst>
                </p:cTn>
                <p:tgtEl>
                  <p:spTgt spid="27"/>
                </p:tgtEl>
              </p:cMediaNode>
            </p:video>
            <p:seq concurrent="1" nextAc="seek">
              <p:cTn id="48" restart="whenNotActive" fill="hold" evtFilter="cancelBubble" nodeType="interactiveSeq">
                <p:stCondLst>
                  <p:cond evt="onClick" delay="0">
                    <p:tgtEl>
                      <p:spTgt spid="27"/>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69732B-C9A1-BD72-8EAA-C26730A87AC7}"/>
              </a:ext>
            </a:extLst>
          </p:cNvPr>
          <p:cNvSpPr>
            <a:spLocks noGrp="1"/>
          </p:cNvSpPr>
          <p:nvPr>
            <p:ph type="title"/>
          </p:nvPr>
        </p:nvSpPr>
        <p:spPr/>
        <p:txBody>
          <a:bodyPr/>
          <a:lstStyle/>
          <a:p>
            <a:r>
              <a:rPr lang="en-US" b="1" dirty="0">
                <a:solidFill>
                  <a:schemeClr val="bg1"/>
                </a:solidFill>
              </a:rPr>
              <a:t>Video demo</a:t>
            </a:r>
          </a:p>
        </p:txBody>
      </p:sp>
      <p:sp>
        <p:nvSpPr>
          <p:cNvPr id="5" name="Date Placeholder 4">
            <a:extLst>
              <a:ext uri="{FF2B5EF4-FFF2-40B4-BE49-F238E27FC236}">
                <a16:creationId xmlns:a16="http://schemas.microsoft.com/office/drawing/2014/main" id="{E8101FF2-2872-D8BA-B574-9E8757F7C61F}"/>
              </a:ext>
            </a:extLst>
          </p:cNvPr>
          <p:cNvSpPr>
            <a:spLocks noGrp="1"/>
          </p:cNvSpPr>
          <p:nvPr>
            <p:ph type="dt" sz="half" idx="10"/>
          </p:nvPr>
        </p:nvSpPr>
        <p:spPr/>
        <p:txBody>
          <a:bodyPr/>
          <a:lstStyle/>
          <a:p>
            <a:pPr rtl="0"/>
            <a:r>
              <a:rPr lang="it-IT" noProof="0" dirty="0">
                <a:solidFill>
                  <a:schemeClr val="bg1"/>
                </a:solidFill>
              </a:rPr>
              <a:t>2023</a:t>
            </a:r>
          </a:p>
        </p:txBody>
      </p:sp>
      <p:sp>
        <p:nvSpPr>
          <p:cNvPr id="7" name="Slide Number Placeholder 6">
            <a:extLst>
              <a:ext uri="{FF2B5EF4-FFF2-40B4-BE49-F238E27FC236}">
                <a16:creationId xmlns:a16="http://schemas.microsoft.com/office/drawing/2014/main" id="{8BF943C5-F72E-74E5-C78D-E61278C84D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23" name="TextBox 22">
            <a:extLst>
              <a:ext uri="{FF2B5EF4-FFF2-40B4-BE49-F238E27FC236}">
                <a16:creationId xmlns:a16="http://schemas.microsoft.com/office/drawing/2014/main" id="{E045E64C-DCFE-9EDB-5A12-A2B408B921A8}"/>
              </a:ext>
            </a:extLst>
          </p:cNvPr>
          <p:cNvSpPr txBox="1"/>
          <p:nvPr/>
        </p:nvSpPr>
        <p:spPr>
          <a:xfrm>
            <a:off x="5627082" y="532942"/>
            <a:ext cx="461665" cy="2303213"/>
          </a:xfrm>
          <a:prstGeom prst="rect">
            <a:avLst/>
          </a:prstGeom>
          <a:noFill/>
          <a:ln>
            <a:solidFill>
              <a:srgbClr val="92D050"/>
            </a:solidFill>
          </a:ln>
        </p:spPr>
        <p:txBody>
          <a:bodyPr vert="vert270" wrap="square" rtlCol="0">
            <a:spAutoFit/>
          </a:bodyPr>
          <a:lstStyle/>
          <a:p>
            <a:pPr algn="ctr"/>
            <a:r>
              <a:rPr lang="en-US" dirty="0">
                <a:solidFill>
                  <a:schemeClr val="bg1"/>
                </a:solidFill>
              </a:rPr>
              <a:t>Cacao</a:t>
            </a:r>
          </a:p>
        </p:txBody>
      </p:sp>
      <p:sp>
        <p:nvSpPr>
          <p:cNvPr id="24" name="TextBox 23">
            <a:extLst>
              <a:ext uri="{FF2B5EF4-FFF2-40B4-BE49-F238E27FC236}">
                <a16:creationId xmlns:a16="http://schemas.microsoft.com/office/drawing/2014/main" id="{A704C010-512F-C544-E7DD-F5C12544DD3C}"/>
              </a:ext>
            </a:extLst>
          </p:cNvPr>
          <p:cNvSpPr txBox="1"/>
          <p:nvPr/>
        </p:nvSpPr>
        <p:spPr>
          <a:xfrm>
            <a:off x="9123068" y="530247"/>
            <a:ext cx="461665" cy="2303213"/>
          </a:xfrm>
          <a:prstGeom prst="rect">
            <a:avLst/>
          </a:prstGeom>
          <a:noFill/>
          <a:ln>
            <a:solidFill>
              <a:srgbClr val="92D050"/>
            </a:solidFill>
          </a:ln>
        </p:spPr>
        <p:txBody>
          <a:bodyPr vert="vert270" wrap="square" rtlCol="0">
            <a:spAutoFit/>
          </a:bodyPr>
          <a:lstStyle/>
          <a:p>
            <a:pPr algn="ctr"/>
            <a:r>
              <a:rPr lang="en-US" dirty="0" err="1">
                <a:solidFill>
                  <a:schemeClr val="bg1"/>
                </a:solidFill>
              </a:rPr>
              <a:t>Tè</a:t>
            </a:r>
            <a:endParaRPr lang="en-US" dirty="0">
              <a:solidFill>
                <a:schemeClr val="bg1"/>
              </a:solidFill>
            </a:endParaRPr>
          </a:p>
        </p:txBody>
      </p:sp>
      <p:sp>
        <p:nvSpPr>
          <p:cNvPr id="25" name="TextBox 24">
            <a:extLst>
              <a:ext uri="{FF2B5EF4-FFF2-40B4-BE49-F238E27FC236}">
                <a16:creationId xmlns:a16="http://schemas.microsoft.com/office/drawing/2014/main" id="{70D0095D-FCA7-0000-EF05-033217CFD140}"/>
              </a:ext>
            </a:extLst>
          </p:cNvPr>
          <p:cNvSpPr txBox="1"/>
          <p:nvPr/>
        </p:nvSpPr>
        <p:spPr>
          <a:xfrm>
            <a:off x="2157397" y="3997804"/>
            <a:ext cx="461665" cy="2303213"/>
          </a:xfrm>
          <a:prstGeom prst="rect">
            <a:avLst/>
          </a:prstGeom>
          <a:noFill/>
          <a:ln>
            <a:solidFill>
              <a:srgbClr val="92D050"/>
            </a:solidFill>
          </a:ln>
        </p:spPr>
        <p:txBody>
          <a:bodyPr vert="vert270" wrap="square" rtlCol="0">
            <a:spAutoFit/>
          </a:bodyPr>
          <a:lstStyle/>
          <a:p>
            <a:pPr algn="ctr"/>
            <a:r>
              <a:rPr lang="en-US" dirty="0">
                <a:solidFill>
                  <a:schemeClr val="bg1"/>
                </a:solidFill>
              </a:rPr>
              <a:t>Gas </a:t>
            </a:r>
            <a:r>
              <a:rPr lang="en-US" dirty="0" err="1">
                <a:solidFill>
                  <a:schemeClr val="bg1"/>
                </a:solidFill>
              </a:rPr>
              <a:t>dell’accendino</a:t>
            </a:r>
            <a:endParaRPr lang="en-US" dirty="0">
              <a:solidFill>
                <a:schemeClr val="bg1"/>
              </a:solidFill>
            </a:endParaRPr>
          </a:p>
        </p:txBody>
      </p:sp>
      <p:sp>
        <p:nvSpPr>
          <p:cNvPr id="26" name="TextBox 25">
            <a:extLst>
              <a:ext uri="{FF2B5EF4-FFF2-40B4-BE49-F238E27FC236}">
                <a16:creationId xmlns:a16="http://schemas.microsoft.com/office/drawing/2014/main" id="{7424A81E-7E04-FF65-0E5C-A1596B03C025}"/>
              </a:ext>
            </a:extLst>
          </p:cNvPr>
          <p:cNvSpPr txBox="1"/>
          <p:nvPr/>
        </p:nvSpPr>
        <p:spPr>
          <a:xfrm>
            <a:off x="5627082" y="4031141"/>
            <a:ext cx="461665" cy="2303213"/>
          </a:xfrm>
          <a:prstGeom prst="rect">
            <a:avLst/>
          </a:prstGeom>
          <a:noFill/>
          <a:ln>
            <a:solidFill>
              <a:srgbClr val="92D050"/>
            </a:solidFill>
          </a:ln>
        </p:spPr>
        <p:txBody>
          <a:bodyPr vert="vert270" wrap="square" rtlCol="0">
            <a:spAutoFit/>
          </a:bodyPr>
          <a:lstStyle/>
          <a:p>
            <a:pPr algn="ctr"/>
            <a:r>
              <a:rPr lang="en-US" dirty="0">
                <a:solidFill>
                  <a:schemeClr val="bg1"/>
                </a:solidFill>
              </a:rPr>
              <a:t>App mobile</a:t>
            </a:r>
          </a:p>
        </p:txBody>
      </p:sp>
      <p:sp>
        <p:nvSpPr>
          <p:cNvPr id="28" name="TextBox 27">
            <a:extLst>
              <a:ext uri="{FF2B5EF4-FFF2-40B4-BE49-F238E27FC236}">
                <a16:creationId xmlns:a16="http://schemas.microsoft.com/office/drawing/2014/main" id="{DCEB7769-C35C-97C4-8D93-28E93876753B}"/>
              </a:ext>
            </a:extLst>
          </p:cNvPr>
          <p:cNvSpPr txBox="1"/>
          <p:nvPr/>
        </p:nvSpPr>
        <p:spPr>
          <a:xfrm>
            <a:off x="9111273" y="4031141"/>
            <a:ext cx="461665" cy="2303213"/>
          </a:xfrm>
          <a:prstGeom prst="rect">
            <a:avLst/>
          </a:prstGeom>
          <a:noFill/>
          <a:ln>
            <a:solidFill>
              <a:srgbClr val="92D050"/>
            </a:solidFill>
          </a:ln>
        </p:spPr>
        <p:txBody>
          <a:bodyPr vert="vert270" wrap="square" rtlCol="0">
            <a:spAutoFit/>
          </a:bodyPr>
          <a:lstStyle/>
          <a:p>
            <a:pPr algn="ctr"/>
            <a:r>
              <a:rPr lang="en-US" dirty="0" err="1">
                <a:solidFill>
                  <a:schemeClr val="bg1"/>
                </a:solidFill>
              </a:rPr>
              <a:t>Notifica</a:t>
            </a:r>
            <a:endParaRPr lang="en-US" dirty="0">
              <a:solidFill>
                <a:schemeClr val="bg1"/>
              </a:solidFill>
            </a:endParaRPr>
          </a:p>
        </p:txBody>
      </p:sp>
      <p:sp>
        <p:nvSpPr>
          <p:cNvPr id="29" name="Rectangle 28">
            <a:extLst>
              <a:ext uri="{FF2B5EF4-FFF2-40B4-BE49-F238E27FC236}">
                <a16:creationId xmlns:a16="http://schemas.microsoft.com/office/drawing/2014/main" id="{6C68A7FE-E9E9-4610-46B6-10F9063B65E3}"/>
              </a:ext>
            </a:extLst>
          </p:cNvPr>
          <p:cNvSpPr/>
          <p:nvPr/>
        </p:nvSpPr>
        <p:spPr>
          <a:xfrm rot="16200000">
            <a:off x="4635467" y="1616777"/>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coa">
            <a:hlinkClick r:id="" action="ppaction://media"/>
            <a:extLst>
              <a:ext uri="{FF2B5EF4-FFF2-40B4-BE49-F238E27FC236}">
                <a16:creationId xmlns:a16="http://schemas.microsoft.com/office/drawing/2014/main" id="{7D0DDBB0-0158-A50C-A8A2-A7827FFB9F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2"/>
          <a:stretch>
            <a:fillRect/>
          </a:stretch>
        </p:blipFill>
        <p:spPr>
          <a:xfrm>
            <a:off x="6085969" y="195289"/>
            <a:ext cx="1644177" cy="2959928"/>
          </a:xfrm>
        </p:spPr>
      </p:pic>
      <p:pic>
        <p:nvPicPr>
          <p:cNvPr id="6" name="Tea">
            <a:hlinkClick r:id="" action="ppaction://media"/>
            <a:extLst>
              <a:ext uri="{FF2B5EF4-FFF2-40B4-BE49-F238E27FC236}">
                <a16:creationId xmlns:a16="http://schemas.microsoft.com/office/drawing/2014/main" id="{9AC1E7FA-E0B9-E987-8E75-6AFF5E8164EA}"/>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9584732" y="195700"/>
            <a:ext cx="1644176" cy="2959517"/>
          </a:xfrm>
          <a:prstGeom prst="rect">
            <a:avLst/>
          </a:prstGeom>
        </p:spPr>
      </p:pic>
      <p:pic>
        <p:nvPicPr>
          <p:cNvPr id="9" name="Ligther_gas">
            <a:hlinkClick r:id="" action="ppaction://media"/>
            <a:extLst>
              <a:ext uri="{FF2B5EF4-FFF2-40B4-BE49-F238E27FC236}">
                <a16:creationId xmlns:a16="http://schemas.microsoft.com/office/drawing/2014/main" id="{A0433C61-CCE1-065C-FAA4-9A44E94EF3A3}"/>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2635341" y="3601035"/>
            <a:ext cx="1689838" cy="3041709"/>
          </a:xfrm>
          <a:prstGeom prst="rect">
            <a:avLst/>
          </a:prstGeom>
        </p:spPr>
      </p:pic>
      <p:pic>
        <p:nvPicPr>
          <p:cNvPr id="10" name="Blynk_app">
            <a:hlinkClick r:id="" action="ppaction://media"/>
            <a:extLst>
              <a:ext uri="{FF2B5EF4-FFF2-40B4-BE49-F238E27FC236}">
                <a16:creationId xmlns:a16="http://schemas.microsoft.com/office/drawing/2014/main" id="{4914B5F4-56DC-F746-BA31-D83394A654AC}"/>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6096000" y="3601035"/>
            <a:ext cx="1485903" cy="3143256"/>
          </a:xfrm>
          <a:prstGeom prst="rect">
            <a:avLst/>
          </a:prstGeom>
        </p:spPr>
      </p:pic>
      <p:pic>
        <p:nvPicPr>
          <p:cNvPr id="11" name="Lighter_gas_Blynk_notification">
            <a:hlinkClick r:id="" action="ppaction://media"/>
            <a:extLst>
              <a:ext uri="{FF2B5EF4-FFF2-40B4-BE49-F238E27FC236}">
                <a16:creationId xmlns:a16="http://schemas.microsoft.com/office/drawing/2014/main" id="{D9E6BF51-8869-19C0-03A8-AE4518A2A527}"/>
              </a:ext>
            </a:extLst>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9598952" y="3601035"/>
            <a:ext cx="1485903" cy="3143256"/>
          </a:xfrm>
          <a:prstGeom prst="rect">
            <a:avLst/>
          </a:prstGeom>
        </p:spPr>
      </p:pic>
    </p:spTree>
    <p:extLst>
      <p:ext uri="{BB962C8B-B14F-4D97-AF65-F5344CB8AC3E}">
        <p14:creationId xmlns:p14="http://schemas.microsoft.com/office/powerpoint/2010/main" val="165128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62"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9237"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5915" fill="hold"/>
                                        <p:tgtEl>
                                          <p:spTgt spid="1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366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video>
              <p:cMediaNode vol="80000">
                <p:cTn id="29" fill="hold" display="0">
                  <p:stCondLst>
                    <p:cond delay="indefinite"/>
                  </p:stCondLst>
                </p:cTn>
                <p:tgtEl>
                  <p:spTgt spid="6"/>
                </p:tgtEl>
              </p:cMediaNode>
            </p:video>
            <p:seq concurrent="1" nextAc="seek">
              <p:cTn id="30" restart="whenNotActive" fill="hold" evtFilter="cancelBubble" nodeType="interactiveSeq">
                <p:stCondLst>
                  <p:cond evt="onClick" delay="0">
                    <p:tgtEl>
                      <p:spTgt spid="6"/>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6"/>
                                        </p:tgtEl>
                                      </p:cBhvr>
                                    </p:cmd>
                                  </p:childTnLst>
                                </p:cTn>
                              </p:par>
                            </p:childTnLst>
                          </p:cTn>
                        </p:par>
                      </p:childTnLst>
                    </p:cTn>
                  </p:par>
                </p:childTnLst>
              </p:cTn>
              <p:nextCondLst>
                <p:cond evt="onClick" delay="0">
                  <p:tgtEl>
                    <p:spTgt spid="6"/>
                  </p:tgtEl>
                </p:cond>
              </p:nextCondLst>
            </p:seq>
            <p:video>
              <p:cMediaNode vol="80000">
                <p:cTn id="35" fill="hold" display="0">
                  <p:stCondLst>
                    <p:cond delay="indefinite"/>
                  </p:stCondLst>
                </p:cTn>
                <p:tgtEl>
                  <p:spTgt spid="9"/>
                </p:tgtEl>
              </p:cMediaNode>
            </p:video>
            <p:seq concurrent="1" nextAc="seek">
              <p:cTn id="36" restart="whenNotActive" fill="hold" evtFilter="cancelBubble" nodeType="interactiveSeq">
                <p:stCondLst>
                  <p:cond evt="onClick" delay="0">
                    <p:tgtEl>
                      <p:spTgt spid="9"/>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9"/>
                                        </p:tgtEl>
                                      </p:cBhvr>
                                    </p:cmd>
                                  </p:childTnLst>
                                </p:cTn>
                              </p:par>
                            </p:childTnLst>
                          </p:cTn>
                        </p:par>
                      </p:childTnLst>
                    </p:cTn>
                  </p:par>
                </p:childTnLst>
              </p:cTn>
              <p:nextCondLst>
                <p:cond evt="onClick" delay="0">
                  <p:tgtEl>
                    <p:spTgt spid="9"/>
                  </p:tgtEl>
                </p:cond>
              </p:nextCondLst>
            </p:seq>
            <p:video>
              <p:cMediaNode vol="80000">
                <p:cTn id="41" fill="hold" display="0">
                  <p:stCondLst>
                    <p:cond delay="indefinite"/>
                  </p:stCondLst>
                </p:cTn>
                <p:tgtEl>
                  <p:spTgt spid="10"/>
                </p:tgtEl>
              </p:cMediaNode>
            </p:video>
            <p:seq concurrent="1" nextAc="seek">
              <p:cTn id="42" restart="whenNotActive" fill="hold" evtFilter="cancelBubble" nodeType="interactiveSeq">
                <p:stCondLst>
                  <p:cond evt="onClick" delay="0">
                    <p:tgtEl>
                      <p:spTgt spid="10"/>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10"/>
                                        </p:tgtEl>
                                      </p:cBhvr>
                                    </p:cmd>
                                  </p:childTnLst>
                                </p:cTn>
                              </p:par>
                            </p:childTnLst>
                          </p:cTn>
                        </p:par>
                      </p:childTnLst>
                    </p:cTn>
                  </p:par>
                </p:childTnLst>
              </p:cTn>
              <p:nextCondLst>
                <p:cond evt="onClick" delay="0">
                  <p:tgtEl>
                    <p:spTgt spid="10"/>
                  </p:tgtEl>
                </p:cond>
              </p:nextCondLst>
            </p:seq>
            <p:video>
              <p:cMediaNode vol="80000">
                <p:cTn id="47" fill="hold" display="0">
                  <p:stCondLst>
                    <p:cond delay="indefinite"/>
                  </p:stCondLst>
                </p:cTn>
                <p:tgtEl>
                  <p:spTgt spid="11"/>
                </p:tgtEl>
              </p:cMediaNode>
            </p:video>
            <p:seq concurrent="1" nextAc="seek">
              <p:cTn id="48" restart="whenNotActive" fill="hold" evtFilter="cancelBubble" nodeType="interactiveSeq">
                <p:stCondLst>
                  <p:cond evt="onClick" delay="0">
                    <p:tgtEl>
                      <p:spTgt spid="11"/>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lexa_Skill">
            <a:hlinkClick r:id="" action="ppaction://media"/>
            <a:extLst>
              <a:ext uri="{FF2B5EF4-FFF2-40B4-BE49-F238E27FC236}">
                <a16:creationId xmlns:a16="http://schemas.microsoft.com/office/drawing/2014/main" id="{A8CDC522-548A-3FE4-C822-DFF1E8F3594C}"/>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4906883" y="2121957"/>
            <a:ext cx="2378234" cy="4280041"/>
          </a:xfrm>
        </p:spPr>
      </p:pic>
      <p:sp>
        <p:nvSpPr>
          <p:cNvPr id="11" name="Title 10">
            <a:extLst>
              <a:ext uri="{FF2B5EF4-FFF2-40B4-BE49-F238E27FC236}">
                <a16:creationId xmlns:a16="http://schemas.microsoft.com/office/drawing/2014/main" id="{40C02BCE-960A-F977-816E-9736F671E5E3}"/>
              </a:ext>
            </a:extLst>
          </p:cNvPr>
          <p:cNvSpPr>
            <a:spLocks noGrp="1"/>
          </p:cNvSpPr>
          <p:nvPr>
            <p:ph type="title"/>
          </p:nvPr>
        </p:nvSpPr>
        <p:spPr/>
        <p:txBody>
          <a:bodyPr/>
          <a:lstStyle/>
          <a:p>
            <a:r>
              <a:rPr lang="en-US" b="1" dirty="0">
                <a:solidFill>
                  <a:schemeClr val="bg1"/>
                </a:solidFill>
              </a:rPr>
              <a:t>Video demo</a:t>
            </a:r>
          </a:p>
        </p:txBody>
      </p:sp>
      <p:sp>
        <p:nvSpPr>
          <p:cNvPr id="8" name="Date Placeholder 7">
            <a:extLst>
              <a:ext uri="{FF2B5EF4-FFF2-40B4-BE49-F238E27FC236}">
                <a16:creationId xmlns:a16="http://schemas.microsoft.com/office/drawing/2014/main" id="{97F3A83E-669E-D73B-7D40-D7A536268B20}"/>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9" name="Footer Placeholder 8">
            <a:extLst>
              <a:ext uri="{FF2B5EF4-FFF2-40B4-BE49-F238E27FC236}">
                <a16:creationId xmlns:a16="http://schemas.microsoft.com/office/drawing/2014/main" id="{66118A93-EF8A-EC6E-4C37-5B4482A5758A}"/>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p:txBody>
      </p:sp>
      <p:sp>
        <p:nvSpPr>
          <p:cNvPr id="10" name="Slide Number Placeholder 9">
            <a:extLst>
              <a:ext uri="{FF2B5EF4-FFF2-40B4-BE49-F238E27FC236}">
                <a16:creationId xmlns:a16="http://schemas.microsoft.com/office/drawing/2014/main" id="{13AB74F2-01C9-36B3-5628-7312B2DDC5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FD2EC058-5746-A472-5736-F2624BBE7DB0}"/>
              </a:ext>
            </a:extLst>
          </p:cNvPr>
          <p:cNvSpPr/>
          <p:nvPr/>
        </p:nvSpPr>
        <p:spPr>
          <a:xfrm>
            <a:off x="5769024" y="1792854"/>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7080A0E-AC24-70D9-5D22-C7BA38E73DEA}"/>
              </a:ext>
            </a:extLst>
          </p:cNvPr>
          <p:cNvSpPr txBox="1"/>
          <p:nvPr/>
        </p:nvSpPr>
        <p:spPr>
          <a:xfrm>
            <a:off x="4445218" y="3110370"/>
            <a:ext cx="461665" cy="2303213"/>
          </a:xfrm>
          <a:prstGeom prst="rect">
            <a:avLst/>
          </a:prstGeom>
          <a:noFill/>
          <a:ln>
            <a:solidFill>
              <a:srgbClr val="92D050"/>
            </a:solidFill>
          </a:ln>
        </p:spPr>
        <p:txBody>
          <a:bodyPr vert="vert270" wrap="square" rtlCol="0">
            <a:spAutoFit/>
          </a:bodyPr>
          <a:lstStyle/>
          <a:p>
            <a:pPr algn="ctr"/>
            <a:r>
              <a:rPr lang="en-US" dirty="0">
                <a:solidFill>
                  <a:schemeClr val="bg1"/>
                </a:solidFill>
              </a:rPr>
              <a:t>Alexa Skill</a:t>
            </a:r>
          </a:p>
        </p:txBody>
      </p:sp>
    </p:spTree>
    <p:extLst>
      <p:ext uri="{BB962C8B-B14F-4D97-AF65-F5344CB8AC3E}">
        <p14:creationId xmlns:p14="http://schemas.microsoft.com/office/powerpoint/2010/main" val="109733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7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rectangular object&#10;&#10;Description automatically generated">
            <a:extLst>
              <a:ext uri="{FF2B5EF4-FFF2-40B4-BE49-F238E27FC236}">
                <a16:creationId xmlns:a16="http://schemas.microsoft.com/office/drawing/2014/main" id="{A4E9E4EC-FDAC-2237-A8BA-9E9C88D6311F}"/>
              </a:ext>
            </a:extLst>
          </p:cNvPr>
          <p:cNvPicPr>
            <a:picLocks noChangeAspect="1"/>
          </p:cNvPicPr>
          <p:nvPr/>
        </p:nvPicPr>
        <p:blipFill>
          <a:blip r:embed="rId3"/>
          <a:stretch>
            <a:fillRect/>
          </a:stretch>
        </p:blipFill>
        <p:spPr>
          <a:xfrm>
            <a:off x="5575727" y="2920151"/>
            <a:ext cx="1040295" cy="851516"/>
          </a:xfrm>
          <a:prstGeom prst="rect">
            <a:avLst/>
          </a:prstGeom>
          <a:solidFill>
            <a:srgbClr val="C0E399"/>
          </a:solidFill>
        </p:spPr>
      </p:pic>
      <p:sp>
        <p:nvSpPr>
          <p:cNvPr id="14" name="Titolo 13">
            <a:extLst>
              <a:ext uri="{FF2B5EF4-FFF2-40B4-BE49-F238E27FC236}">
                <a16:creationId xmlns:a16="http://schemas.microsoft.com/office/drawing/2014/main" id="{73C4D624-C432-4768-B655-39498B3F301C}"/>
              </a:ext>
            </a:extLst>
          </p:cNvPr>
          <p:cNvSpPr>
            <a:spLocks noGrp="1"/>
          </p:cNvSpPr>
          <p:nvPr>
            <p:ph type="ctrTitle"/>
          </p:nvPr>
        </p:nvSpPr>
        <p:spPr>
          <a:xfrm>
            <a:off x="3870326" y="1089025"/>
            <a:ext cx="4451349" cy="1532951"/>
          </a:xfrm>
        </p:spPr>
        <p:txBody>
          <a:bodyPr rtlCol="0"/>
          <a:lstStyle/>
          <a:p>
            <a:pPr rtl="0"/>
            <a:r>
              <a:rPr lang="it-IT" b="1" dirty="0">
                <a:solidFill>
                  <a:schemeClr val="bg1"/>
                </a:solidFill>
              </a:rPr>
              <a:t>Grazie</a:t>
            </a:r>
          </a:p>
        </p:txBody>
      </p:sp>
      <p:sp>
        <p:nvSpPr>
          <p:cNvPr id="15" name="Sottotitolo 14">
            <a:extLst>
              <a:ext uri="{FF2B5EF4-FFF2-40B4-BE49-F238E27FC236}">
                <a16:creationId xmlns:a16="http://schemas.microsoft.com/office/drawing/2014/main" id="{0AB46578-272C-455D-9707-73786009F0FD}"/>
              </a:ext>
            </a:extLst>
          </p:cNvPr>
          <p:cNvSpPr>
            <a:spLocks noGrp="1"/>
          </p:cNvSpPr>
          <p:nvPr>
            <p:ph type="subTitle" idx="1"/>
          </p:nvPr>
        </p:nvSpPr>
        <p:spPr>
          <a:xfrm>
            <a:off x="3709864" y="3937849"/>
            <a:ext cx="4892674" cy="2380401"/>
          </a:xfrm>
        </p:spPr>
        <p:txBody>
          <a:bodyPr rtlCol="0">
            <a:normAutofit/>
          </a:bodyPr>
          <a:lstStyle/>
          <a:p>
            <a:pPr rtl="0"/>
            <a:endParaRPr lang="it-IT" sz="200" dirty="0">
              <a:solidFill>
                <a:schemeClr val="bg1">
                  <a:alpha val="70000"/>
                </a:schemeClr>
              </a:solidFill>
            </a:endParaRPr>
          </a:p>
          <a:p>
            <a:pPr rtl="0"/>
            <a:r>
              <a:rPr lang="it-IT" dirty="0">
                <a:solidFill>
                  <a:schemeClr val="bg1">
                    <a:alpha val="70000"/>
                  </a:schemeClr>
                </a:solidFill>
              </a:rPr>
              <a:t>Jessica Frabotta</a:t>
            </a:r>
          </a:p>
          <a:p>
            <a:pPr rtl="0"/>
            <a:r>
              <a:rPr lang="it-IT" dirty="0">
                <a:solidFill>
                  <a:schemeClr val="bg1">
                    <a:alpha val="70000"/>
                  </a:schemeClr>
                </a:solidFill>
              </a:rPr>
              <a:t>Alessio Ferrone</a:t>
            </a:r>
          </a:p>
          <a:p>
            <a:pPr rtl="0"/>
            <a:endParaRPr lang="it-IT" sz="200" dirty="0">
              <a:solidFill>
                <a:schemeClr val="bg1">
                  <a:alpha val="70000"/>
                </a:schemeClr>
              </a:solidFill>
            </a:endParaRPr>
          </a:p>
          <a:p>
            <a:r>
              <a:rPr lang="en-US" dirty="0">
                <a:solidFill>
                  <a:schemeClr val="bg1">
                    <a:alpha val="70000"/>
                  </a:schemeClr>
                </a:solidFill>
              </a:rPr>
              <a:t>frabotta.1758527@studenti.uniroma1.it</a:t>
            </a:r>
          </a:p>
          <a:p>
            <a:r>
              <a:rPr lang="en-US" dirty="0">
                <a:solidFill>
                  <a:schemeClr val="bg1">
                    <a:alpha val="70000"/>
                  </a:schemeClr>
                </a:solidFill>
              </a:rPr>
              <a:t>ferrone.1751859@studenti.uniroma.it</a:t>
            </a:r>
          </a:p>
          <a:p>
            <a:pPr rtl="0"/>
            <a:endParaRPr lang="it-IT" dirty="0">
              <a:solidFill>
                <a:schemeClr val="bg1">
                  <a:alpha val="70000"/>
                </a:schemeClr>
              </a:solidFill>
            </a:endParaRPr>
          </a:p>
          <a:p>
            <a:endParaRPr lang="en-US" dirty="0">
              <a:solidFill>
                <a:schemeClr val="bg1">
                  <a:alpha val="70000"/>
                </a:schemeClr>
              </a:solidFill>
            </a:endParaRPr>
          </a:p>
        </p:txBody>
      </p:sp>
      <p:sp>
        <p:nvSpPr>
          <p:cNvPr id="11" name="Segnaposto data 10">
            <a:extLst>
              <a:ext uri="{FF2B5EF4-FFF2-40B4-BE49-F238E27FC236}">
                <a16:creationId xmlns:a16="http://schemas.microsoft.com/office/drawing/2014/main" id="{B9A9D5C1-9AFE-48CA-8EBA-CEC89B12A023}"/>
              </a:ext>
            </a:extLst>
          </p:cNvPr>
          <p:cNvSpPr>
            <a:spLocks noGrp="1"/>
          </p:cNvSpPr>
          <p:nvPr>
            <p:ph type="dt" sz="half" idx="10"/>
          </p:nvPr>
        </p:nvSpPr>
        <p:spPr>
          <a:xfrm>
            <a:off x="541338" y="6401999"/>
            <a:ext cx="2206625" cy="369332"/>
          </a:xfrm>
        </p:spPr>
        <p:txBody>
          <a:bodyPr rtlCol="0"/>
          <a:lstStyle/>
          <a:p>
            <a:pPr lvl="0" rtl="0"/>
            <a:r>
              <a:rPr lang="it-IT" dirty="0">
                <a:solidFill>
                  <a:schemeClr val="bg1">
                    <a:alpha val="70000"/>
                  </a:schemeClr>
                </a:solidFill>
              </a:rPr>
              <a:t>2023</a:t>
            </a:r>
          </a:p>
        </p:txBody>
      </p:sp>
      <p:sp>
        <p:nvSpPr>
          <p:cNvPr id="12" name="Segnaposto piè di pagina 11">
            <a:extLst>
              <a:ext uri="{FF2B5EF4-FFF2-40B4-BE49-F238E27FC236}">
                <a16:creationId xmlns:a16="http://schemas.microsoft.com/office/drawing/2014/main" id="{679FE43F-85F0-411F-A07D-5727641C913D}"/>
              </a:ext>
            </a:extLst>
          </p:cNvPr>
          <p:cNvSpPr>
            <a:spLocks noGrp="1"/>
          </p:cNvSpPr>
          <p:nvPr>
            <p:ph type="ftr" sz="quarter" idx="11"/>
          </p:nvPr>
        </p:nvSpPr>
        <p:spPr>
          <a:xfrm>
            <a:off x="3308350" y="6401999"/>
            <a:ext cx="5575300" cy="369332"/>
          </a:xfrm>
        </p:spPr>
        <p:txBody>
          <a:bodyPr rtlCol="0"/>
          <a:lstStyle/>
          <a:p>
            <a:pPr lvl="0" rtl="0"/>
            <a:r>
              <a:rPr lang="it-IT" dirty="0">
                <a:solidFill>
                  <a:schemeClr val="bg1">
                    <a:alpha val="70000"/>
                  </a:schemeClr>
                </a:solidFill>
              </a:rPr>
              <a:t>SNOOPY – THE ELECTRONIC HOUND</a:t>
            </a:r>
          </a:p>
        </p:txBody>
      </p:sp>
      <p:sp>
        <p:nvSpPr>
          <p:cNvPr id="13" name="Segnaposto numero diapositiva 12">
            <a:extLst>
              <a:ext uri="{FF2B5EF4-FFF2-40B4-BE49-F238E27FC236}">
                <a16:creationId xmlns:a16="http://schemas.microsoft.com/office/drawing/2014/main" id="{8FD594B0-4A82-4149-9931-ECADC5CB76B9}"/>
              </a:ext>
            </a:extLst>
          </p:cNvPr>
          <p:cNvSpPr>
            <a:spLocks noGrp="1"/>
          </p:cNvSpPr>
          <p:nvPr>
            <p:ph type="sldNum" sz="quarter" idx="12"/>
          </p:nvPr>
        </p:nvSpPr>
        <p:spPr>
          <a:xfrm>
            <a:off x="9442800" y="6401999"/>
            <a:ext cx="2208212" cy="369332"/>
          </a:xfrm>
        </p:spPr>
        <p:txBody>
          <a:bodyPr rtlCol="0"/>
          <a:lstStyle/>
          <a:p>
            <a:pPr lvl="0" rtl="0"/>
            <a:fld id="{D39607A7-8386-47DB-8578-DDEDD194E5D4}" type="slidenum">
              <a:rPr lang="it-IT" smtClean="0">
                <a:solidFill>
                  <a:schemeClr val="bg1">
                    <a:alpha val="70000"/>
                  </a:schemeClr>
                </a:solidFill>
              </a:rPr>
              <a:pPr lvl="0" rtl="0"/>
              <a:t>27</a:t>
            </a:fld>
            <a:endParaRPr lang="it-IT" dirty="0">
              <a:solidFill>
                <a:schemeClr val="bg1">
                  <a:alpha val="70000"/>
                </a:schemeClr>
              </a:solidFill>
            </a:endParaRPr>
          </a:p>
        </p:txBody>
      </p:sp>
      <p:pic>
        <p:nvPicPr>
          <p:cNvPr id="20" name="Picture Placeholder 19" descr="A small device with a blue screen&#10;&#10;Description automatically generated">
            <a:extLst>
              <a:ext uri="{FF2B5EF4-FFF2-40B4-BE49-F238E27FC236}">
                <a16:creationId xmlns:a16="http://schemas.microsoft.com/office/drawing/2014/main" id="{E424B765-4391-B1A5-CB75-FA328A0B4C32}"/>
              </a:ext>
            </a:extLst>
          </p:cNvPr>
          <p:cNvPicPr>
            <a:picLocks noGrp="1" noChangeAspect="1"/>
          </p:cNvPicPr>
          <p:nvPr>
            <p:ph type="pic" sz="quarter" idx="14"/>
          </p:nvPr>
        </p:nvPicPr>
        <p:blipFill>
          <a:blip r:embed="rId4"/>
          <a:srcRect l="18059" r="18059"/>
          <a:stretch>
            <a:fillRect/>
          </a:stretch>
        </p:blipFill>
        <p:spPr>
          <a:ln>
            <a:solidFill>
              <a:srgbClr val="92D050"/>
            </a:solidFill>
          </a:ln>
        </p:spPr>
      </p:pic>
      <p:pic>
        <p:nvPicPr>
          <p:cNvPr id="17" name="Picture Placeholder 16" descr="A small device with a screen attached to a wall&#10;&#10;Description automatically generated">
            <a:extLst>
              <a:ext uri="{FF2B5EF4-FFF2-40B4-BE49-F238E27FC236}">
                <a16:creationId xmlns:a16="http://schemas.microsoft.com/office/drawing/2014/main" id="{B94ED688-08C1-433E-2053-836714DC72EE}"/>
              </a:ext>
            </a:extLst>
          </p:cNvPr>
          <p:cNvPicPr>
            <a:picLocks noGrp="1" noChangeAspect="1"/>
          </p:cNvPicPr>
          <p:nvPr>
            <p:ph type="pic" sz="quarter" idx="13"/>
          </p:nvPr>
        </p:nvPicPr>
        <p:blipFill>
          <a:blip r:embed="rId5"/>
          <a:srcRect l="18059" r="18059"/>
          <a:stretch>
            <a:fillRect/>
          </a:stretch>
        </p:blipFill>
        <p:spPr>
          <a:ln>
            <a:solidFill>
              <a:srgbClr val="92D050"/>
            </a:solidFill>
          </a:ln>
        </p:spPr>
      </p:pic>
      <p:sp>
        <p:nvSpPr>
          <p:cNvPr id="4" name="Rectangle 3">
            <a:extLst>
              <a:ext uri="{FF2B5EF4-FFF2-40B4-BE49-F238E27FC236}">
                <a16:creationId xmlns:a16="http://schemas.microsoft.com/office/drawing/2014/main" id="{EF789C09-A8D5-659A-A144-38F55550B633}"/>
              </a:ext>
            </a:extLst>
          </p:cNvPr>
          <p:cNvSpPr/>
          <p:nvPr/>
        </p:nvSpPr>
        <p:spPr>
          <a:xfrm>
            <a:off x="5768899" y="3495674"/>
            <a:ext cx="653952" cy="161926"/>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07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70443DD8-CE2B-4A5C-BF24-0B51AA63C006}"/>
              </a:ext>
            </a:extLst>
          </p:cNvPr>
          <p:cNvSpPr>
            <a:spLocks noGrp="1"/>
          </p:cNvSpPr>
          <p:nvPr>
            <p:ph type="title"/>
          </p:nvPr>
        </p:nvSpPr>
        <p:spPr>
          <a:xfrm>
            <a:off x="5085137" y="1006241"/>
            <a:ext cx="6120000" cy="860400"/>
          </a:xfrm>
        </p:spPr>
        <p:txBody>
          <a:bodyPr rtlCol="0"/>
          <a:lstStyle/>
          <a:p>
            <a:pPr rtl="0"/>
            <a:r>
              <a:rPr lang="it-IT" b="1" dirty="0">
                <a:solidFill>
                  <a:schemeClr val="bg1"/>
                </a:solidFill>
              </a:rPr>
              <a:t>Introduzione</a:t>
            </a:r>
          </a:p>
        </p:txBody>
      </p:sp>
      <p:sp>
        <p:nvSpPr>
          <p:cNvPr id="10" name="Segnaposto contenuto 9">
            <a:extLst>
              <a:ext uri="{FF2B5EF4-FFF2-40B4-BE49-F238E27FC236}">
                <a16:creationId xmlns:a16="http://schemas.microsoft.com/office/drawing/2014/main" id="{B5F5AC9F-EF54-40AF-AE88-F588E9C3E74B}"/>
              </a:ext>
            </a:extLst>
          </p:cNvPr>
          <p:cNvSpPr>
            <a:spLocks noGrp="1"/>
          </p:cNvSpPr>
          <p:nvPr>
            <p:ph idx="1"/>
          </p:nvPr>
        </p:nvSpPr>
        <p:spPr>
          <a:xfrm>
            <a:off x="5782375" y="2771623"/>
            <a:ext cx="5485000" cy="3264471"/>
          </a:xfrm>
        </p:spPr>
        <p:txBody>
          <a:bodyPr rtlCol="0">
            <a:normAutofit/>
          </a:bodyPr>
          <a:lstStyle/>
          <a:p>
            <a:pPr rtl="0"/>
            <a:r>
              <a:rPr lang="it-IT" dirty="0">
                <a:solidFill>
                  <a:schemeClr val="bg1"/>
                </a:solidFill>
                <a:effectLst/>
                <a:ea typeface="Calibri" panose="020F0502020204030204" pitchFamily="34" charset="0"/>
                <a:cs typeface="Times New Roman" panose="02020603050405020304" pitchFamily="18" charset="0"/>
              </a:rPr>
              <a:t>Con questo progetto abbiamo voluto dare risalto ad un senso spesso sottovalutato ma potente: l’olfatto. Esso influenza fortemente </a:t>
            </a:r>
            <a:r>
              <a:rPr lang="it-IT" dirty="0">
                <a:solidFill>
                  <a:schemeClr val="bg1"/>
                </a:solidFill>
                <a:ea typeface="Calibri" panose="020F0502020204030204" pitchFamily="34" charset="0"/>
                <a:cs typeface="Times New Roman" panose="02020603050405020304" pitchFamily="18" charset="0"/>
              </a:rPr>
              <a:t>gli </a:t>
            </a:r>
            <a:r>
              <a:rPr lang="it-IT" dirty="0">
                <a:solidFill>
                  <a:schemeClr val="bg1"/>
                </a:solidFill>
                <a:effectLst/>
                <a:ea typeface="Calibri" panose="020F0502020204030204" pitchFamily="34" charset="0"/>
                <a:cs typeface="Times New Roman" panose="02020603050405020304" pitchFamily="18" charset="0"/>
              </a:rPr>
              <a:t>altri sensi, in particolare il gusto e ci permette di percepire pericoli come, per esempio, le fughe di gas. La perdita dell’olfatto può però essere sopperita attraverso la tecnologia: il naso elettronico.</a:t>
            </a:r>
            <a:endParaRPr lang="it-IT" dirty="0">
              <a:solidFill>
                <a:schemeClr val="bg1"/>
              </a:solidFill>
            </a:endParaRPr>
          </a:p>
        </p:txBody>
      </p:sp>
      <p:sp>
        <p:nvSpPr>
          <p:cNvPr id="4" name="Segnaposto data 3">
            <a:extLst>
              <a:ext uri="{FF2B5EF4-FFF2-40B4-BE49-F238E27FC236}">
                <a16:creationId xmlns:a16="http://schemas.microsoft.com/office/drawing/2014/main" id="{BAC2BA47-68FC-4EF3-BAB7-49DAB8992D4F}"/>
              </a:ext>
            </a:extLst>
          </p:cNvPr>
          <p:cNvSpPr>
            <a:spLocks noGrp="1"/>
          </p:cNvSpPr>
          <p:nvPr>
            <p:ph type="dt" sz="half" idx="10"/>
          </p:nvPr>
        </p:nvSpPr>
        <p:spPr>
          <a:xfrm>
            <a:off x="541338" y="6401999"/>
            <a:ext cx="2206625" cy="369332"/>
          </a:xfrm>
        </p:spPr>
        <p:txBody>
          <a:bodyPr rtlCol="0"/>
          <a:lstStyle/>
          <a:p>
            <a:pPr lvl="0" rtl="0"/>
            <a:r>
              <a:rPr lang="it-IT" dirty="0">
                <a:solidFill>
                  <a:schemeClr val="bg1">
                    <a:alpha val="70000"/>
                  </a:schemeClr>
                </a:solidFill>
              </a:rPr>
              <a:t>2023</a:t>
            </a:r>
          </a:p>
        </p:txBody>
      </p:sp>
      <p:sp>
        <p:nvSpPr>
          <p:cNvPr id="5" name="Segnaposto piè di pagina 4">
            <a:extLst>
              <a:ext uri="{FF2B5EF4-FFF2-40B4-BE49-F238E27FC236}">
                <a16:creationId xmlns:a16="http://schemas.microsoft.com/office/drawing/2014/main" id="{11C54943-CA7B-4463-A051-5F3076D32E51}"/>
              </a:ext>
            </a:extLst>
          </p:cNvPr>
          <p:cNvSpPr>
            <a:spLocks noGrp="1"/>
          </p:cNvSpPr>
          <p:nvPr>
            <p:ph type="ftr" sz="quarter" idx="11"/>
          </p:nvPr>
        </p:nvSpPr>
        <p:spPr>
          <a:xfrm>
            <a:off x="3308350" y="6401999"/>
            <a:ext cx="5575300" cy="369332"/>
          </a:xfrm>
        </p:spPr>
        <p:txBody>
          <a:bodyPr rtlCol="0"/>
          <a:lstStyle/>
          <a:p>
            <a:pPr lvl="0" rtl="0"/>
            <a:r>
              <a:rPr lang="it-IT" dirty="0">
                <a:solidFill>
                  <a:schemeClr val="bg1">
                    <a:alpha val="70000"/>
                  </a:schemeClr>
                </a:solidFill>
              </a:rPr>
              <a:t>SNOOPY – THE ELECTRONIC HOUND</a:t>
            </a:r>
          </a:p>
        </p:txBody>
      </p:sp>
      <p:sp>
        <p:nvSpPr>
          <p:cNvPr id="6" name="Segnaposto numero diapositiva 5">
            <a:extLst>
              <a:ext uri="{FF2B5EF4-FFF2-40B4-BE49-F238E27FC236}">
                <a16:creationId xmlns:a16="http://schemas.microsoft.com/office/drawing/2014/main" id="{ACBCE196-604E-4BF8-BB2E-9D55B1D9E4D3}"/>
              </a:ext>
            </a:extLst>
          </p:cNvPr>
          <p:cNvSpPr>
            <a:spLocks noGrp="1"/>
          </p:cNvSpPr>
          <p:nvPr>
            <p:ph type="sldNum" sz="quarter" idx="12"/>
          </p:nvPr>
        </p:nvSpPr>
        <p:spPr>
          <a:xfrm>
            <a:off x="9442800" y="6401999"/>
            <a:ext cx="2208212" cy="369332"/>
          </a:xfrm>
        </p:spPr>
        <p:txBody>
          <a:bodyPr rtlCol="0"/>
          <a:lstStyle/>
          <a:p>
            <a:pPr lvl="0" rtl="0"/>
            <a:fld id="{D39607A7-8386-47DB-8578-DDEDD194E5D4}" type="slidenum">
              <a:rPr lang="it-IT" smtClean="0">
                <a:solidFill>
                  <a:schemeClr val="bg1">
                    <a:alpha val="70000"/>
                  </a:schemeClr>
                </a:solidFill>
              </a:rPr>
              <a:pPr lvl="0"/>
              <a:t>3</a:t>
            </a:fld>
            <a:endParaRPr lang="it-IT">
              <a:solidFill>
                <a:schemeClr val="bg1">
                  <a:alpha val="70000"/>
                </a:schemeClr>
              </a:solidFill>
            </a:endParaRPr>
          </a:p>
        </p:txBody>
      </p:sp>
      <p:sp>
        <p:nvSpPr>
          <p:cNvPr id="36" name="Rectangle 35">
            <a:extLst>
              <a:ext uri="{FF2B5EF4-FFF2-40B4-BE49-F238E27FC236}">
                <a16:creationId xmlns:a16="http://schemas.microsoft.com/office/drawing/2014/main" id="{FB5060D7-7750-F693-C463-A972CF337113}"/>
              </a:ext>
            </a:extLst>
          </p:cNvPr>
          <p:cNvSpPr/>
          <p:nvPr/>
        </p:nvSpPr>
        <p:spPr>
          <a:xfrm>
            <a:off x="7765398" y="2232546"/>
            <a:ext cx="940451" cy="144749"/>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mic strip of a dog&#10;&#10;Description automatically generated">
            <a:extLst>
              <a:ext uri="{FF2B5EF4-FFF2-40B4-BE49-F238E27FC236}">
                <a16:creationId xmlns:a16="http://schemas.microsoft.com/office/drawing/2014/main" id="{EAAFE2E2-BF59-92AE-F814-0DE849D712F3}"/>
              </a:ext>
            </a:extLst>
          </p:cNvPr>
          <p:cNvPicPr>
            <a:picLocks noChangeAspect="1"/>
          </p:cNvPicPr>
          <p:nvPr/>
        </p:nvPicPr>
        <p:blipFill>
          <a:blip r:embed="rId3"/>
          <a:stretch>
            <a:fillRect/>
          </a:stretch>
        </p:blipFill>
        <p:spPr>
          <a:xfrm>
            <a:off x="281899" y="1006241"/>
            <a:ext cx="5160728" cy="4950373"/>
          </a:xfrm>
          <a:prstGeom prst="rect">
            <a:avLst/>
          </a:prstGeom>
          <a:ln>
            <a:solidFill>
              <a:srgbClr val="92D050"/>
            </a:solidFill>
          </a:ln>
        </p:spPr>
      </p:pic>
    </p:spTree>
    <p:extLst>
      <p:ext uri="{BB962C8B-B14F-4D97-AF65-F5344CB8AC3E}">
        <p14:creationId xmlns:p14="http://schemas.microsoft.com/office/powerpoint/2010/main" val="1442395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white rectangular object&#10;&#10;Description automatically generated">
            <a:extLst>
              <a:ext uri="{FF2B5EF4-FFF2-40B4-BE49-F238E27FC236}">
                <a16:creationId xmlns:a16="http://schemas.microsoft.com/office/drawing/2014/main" id="{B00DA175-7CF9-B1F1-DF80-B155F60F655E}"/>
              </a:ext>
            </a:extLst>
          </p:cNvPr>
          <p:cNvPicPr>
            <a:picLocks noChangeAspect="1"/>
          </p:cNvPicPr>
          <p:nvPr/>
        </p:nvPicPr>
        <p:blipFill>
          <a:blip r:embed="rId3"/>
          <a:stretch>
            <a:fillRect/>
          </a:stretch>
        </p:blipFill>
        <p:spPr>
          <a:xfrm>
            <a:off x="3624814" y="3003242"/>
            <a:ext cx="1040295" cy="851516"/>
          </a:xfrm>
          <a:prstGeom prst="rect">
            <a:avLst/>
          </a:prstGeom>
          <a:solidFill>
            <a:srgbClr val="C0E399"/>
          </a:solidFill>
        </p:spPr>
      </p:pic>
      <p:sp>
        <p:nvSpPr>
          <p:cNvPr id="8" name="Titolo 7">
            <a:extLst>
              <a:ext uri="{FF2B5EF4-FFF2-40B4-BE49-F238E27FC236}">
                <a16:creationId xmlns:a16="http://schemas.microsoft.com/office/drawing/2014/main" id="{5AE7C10E-9A6E-4CE9-AF56-531C3285270C}"/>
              </a:ext>
            </a:extLst>
          </p:cNvPr>
          <p:cNvSpPr>
            <a:spLocks noGrp="1"/>
          </p:cNvSpPr>
          <p:nvPr>
            <p:ph type="ctrTitle"/>
          </p:nvPr>
        </p:nvSpPr>
        <p:spPr>
          <a:xfrm>
            <a:off x="1085851" y="1089025"/>
            <a:ext cx="6118224" cy="1532951"/>
          </a:xfrm>
        </p:spPr>
        <p:txBody>
          <a:bodyPr rtlCol="0"/>
          <a:lstStyle/>
          <a:p>
            <a:pPr rtl="0"/>
            <a:r>
              <a:rPr lang="it-IT" b="1" dirty="0">
                <a:solidFill>
                  <a:schemeClr val="bg1"/>
                </a:solidFill>
              </a:rPr>
              <a:t>Primi passi</a:t>
            </a:r>
          </a:p>
        </p:txBody>
      </p:sp>
      <p:sp>
        <p:nvSpPr>
          <p:cNvPr id="9" name="Sottotitolo 8">
            <a:extLst>
              <a:ext uri="{FF2B5EF4-FFF2-40B4-BE49-F238E27FC236}">
                <a16:creationId xmlns:a16="http://schemas.microsoft.com/office/drawing/2014/main" id="{CE400A73-803C-4AE7-A0AA-AAFF2AFA8BCE}"/>
              </a:ext>
            </a:extLst>
          </p:cNvPr>
          <p:cNvSpPr>
            <a:spLocks noGrp="1"/>
          </p:cNvSpPr>
          <p:nvPr>
            <p:ph type="subTitle" idx="1"/>
          </p:nvPr>
        </p:nvSpPr>
        <p:spPr>
          <a:xfrm>
            <a:off x="1638300" y="4248000"/>
            <a:ext cx="5016500" cy="2057550"/>
          </a:xfrm>
        </p:spPr>
        <p:txBody>
          <a:bodyPr rtlCol="0">
            <a:normAutofit/>
          </a:bodyPr>
          <a:lstStyle/>
          <a:p>
            <a:pPr marL="342900" indent="-342900">
              <a:buFont typeface="Arial" panose="020B0604020202020204" pitchFamily="34" charset="0"/>
              <a:buChar char="•"/>
            </a:pPr>
            <a:r>
              <a:rPr lang="it-IT" dirty="0">
                <a:solidFill>
                  <a:schemeClr val="bg1">
                    <a:alpha val="70000"/>
                  </a:schemeClr>
                </a:solidFill>
              </a:rPr>
              <a:t>Architettura del sistema</a:t>
            </a:r>
          </a:p>
          <a:p>
            <a:pPr marL="342900" indent="-342900">
              <a:buFont typeface="Arial" panose="020B0604020202020204" pitchFamily="34" charset="0"/>
              <a:buChar char="•"/>
            </a:pPr>
            <a:r>
              <a:rPr lang="it-IT" dirty="0">
                <a:solidFill>
                  <a:schemeClr val="bg1">
                    <a:alpha val="70000"/>
                  </a:schemeClr>
                </a:solidFill>
              </a:rPr>
              <a:t>Scelta dell’hardware</a:t>
            </a:r>
          </a:p>
          <a:p>
            <a:pPr marL="342900" indent="-342900" rtl="0">
              <a:buFont typeface="Arial" panose="020B0604020202020204" pitchFamily="34" charset="0"/>
              <a:buChar char="•"/>
            </a:pPr>
            <a:endParaRPr lang="it-IT" dirty="0">
              <a:solidFill>
                <a:schemeClr val="bg1">
                  <a:alpha val="70000"/>
                </a:schemeClr>
              </a:solidFill>
            </a:endParaRPr>
          </a:p>
        </p:txBody>
      </p:sp>
      <p:pic>
        <p:nvPicPr>
          <p:cNvPr id="25" name="Picture Placeholder 24">
            <a:extLst>
              <a:ext uri="{FF2B5EF4-FFF2-40B4-BE49-F238E27FC236}">
                <a16:creationId xmlns:a16="http://schemas.microsoft.com/office/drawing/2014/main" id="{7F0D139C-48B7-9B11-FB7C-AE39BF1BE755}"/>
              </a:ext>
            </a:extLst>
          </p:cNvPr>
          <p:cNvPicPr>
            <a:picLocks noGrp="1" noChangeAspect="1"/>
          </p:cNvPicPr>
          <p:nvPr>
            <p:ph type="pic" sz="quarter" idx="15"/>
          </p:nvPr>
        </p:nvPicPr>
        <p:blipFill>
          <a:blip r:embed="rId4"/>
          <a:srcRect l="1396" r="1396"/>
          <a:stretch>
            <a:fillRect/>
          </a:stretch>
        </p:blipFill>
        <p:spPr>
          <a:xfrm>
            <a:off x="8329613" y="2285999"/>
            <a:ext cx="3862387" cy="2286000"/>
          </a:xfrm>
          <a:ln>
            <a:solidFill>
              <a:srgbClr val="92D050"/>
            </a:solidFill>
          </a:ln>
        </p:spPr>
      </p:pic>
      <p:pic>
        <p:nvPicPr>
          <p:cNvPr id="19" name="Picture Placeholder 18">
            <a:extLst>
              <a:ext uri="{FF2B5EF4-FFF2-40B4-BE49-F238E27FC236}">
                <a16:creationId xmlns:a16="http://schemas.microsoft.com/office/drawing/2014/main" id="{E00DD66C-DC83-495A-F697-44E134E8C6A5}"/>
              </a:ext>
            </a:extLst>
          </p:cNvPr>
          <p:cNvPicPr>
            <a:picLocks noGrp="1" noChangeAspect="1"/>
          </p:cNvPicPr>
          <p:nvPr>
            <p:ph type="pic" sz="quarter" idx="14"/>
          </p:nvPr>
        </p:nvPicPr>
        <p:blipFill>
          <a:blip r:embed="rId5"/>
          <a:srcRect l="1142" r="1142"/>
          <a:stretch>
            <a:fillRect/>
          </a:stretch>
        </p:blipFill>
        <p:spPr>
          <a:xfrm>
            <a:off x="8329612" y="4572000"/>
            <a:ext cx="3862387" cy="2286000"/>
          </a:xfrm>
          <a:ln>
            <a:solidFill>
              <a:srgbClr val="92D050"/>
            </a:solidFill>
          </a:ln>
        </p:spPr>
      </p:pic>
      <p:pic>
        <p:nvPicPr>
          <p:cNvPr id="35" name="Picture Placeholder 34">
            <a:extLst>
              <a:ext uri="{FF2B5EF4-FFF2-40B4-BE49-F238E27FC236}">
                <a16:creationId xmlns:a16="http://schemas.microsoft.com/office/drawing/2014/main" id="{C3C7FC0B-7047-B374-A612-8115F5A0442B}"/>
              </a:ext>
            </a:extLst>
          </p:cNvPr>
          <p:cNvPicPr>
            <a:picLocks noGrp="1" noChangeAspect="1"/>
          </p:cNvPicPr>
          <p:nvPr>
            <p:ph type="pic" sz="quarter" idx="13"/>
          </p:nvPr>
        </p:nvPicPr>
        <p:blipFill>
          <a:blip r:embed="rId6"/>
          <a:srcRect t="1871" b="1871"/>
          <a:stretch>
            <a:fillRect/>
          </a:stretch>
        </p:blipFill>
        <p:spPr>
          <a:xfrm>
            <a:off x="8329613" y="0"/>
            <a:ext cx="3862387" cy="2286000"/>
          </a:xfrm>
          <a:ln>
            <a:solidFill>
              <a:srgbClr val="92D050"/>
            </a:solidFill>
          </a:ln>
        </p:spPr>
      </p:pic>
      <p:sp>
        <p:nvSpPr>
          <p:cNvPr id="7" name="Rectangle 6">
            <a:extLst>
              <a:ext uri="{FF2B5EF4-FFF2-40B4-BE49-F238E27FC236}">
                <a16:creationId xmlns:a16="http://schemas.microsoft.com/office/drawing/2014/main" id="{ADEE9A57-B762-EB42-5EA0-CF25F51D50F2}"/>
              </a:ext>
            </a:extLst>
          </p:cNvPr>
          <p:cNvSpPr/>
          <p:nvPr/>
        </p:nvSpPr>
        <p:spPr>
          <a:xfrm>
            <a:off x="3817986" y="3566160"/>
            <a:ext cx="653952" cy="17272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0146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C8DABD-48C2-411F-B325-7739169BC2EE}"/>
              </a:ext>
            </a:extLst>
          </p:cNvPr>
          <p:cNvSpPr>
            <a:spLocks noGrp="1"/>
          </p:cNvSpPr>
          <p:nvPr>
            <p:ph type="title"/>
          </p:nvPr>
        </p:nvSpPr>
        <p:spPr>
          <a:xfrm>
            <a:off x="5523755" y="482968"/>
            <a:ext cx="6275388" cy="1294818"/>
          </a:xfrm>
          <a:solidFill>
            <a:srgbClr val="C0E399"/>
          </a:solidFill>
        </p:spPr>
        <p:txBody>
          <a:bodyPr rtlCol="0"/>
          <a:lstStyle/>
          <a:p>
            <a:pPr rtl="0"/>
            <a:r>
              <a:rPr lang="it-IT" b="1" dirty="0">
                <a:solidFill>
                  <a:schemeClr val="bg1"/>
                </a:solidFill>
              </a:rPr>
              <a:t>Architettura del sistema</a:t>
            </a:r>
          </a:p>
        </p:txBody>
      </p:sp>
      <p:sp>
        <p:nvSpPr>
          <p:cNvPr id="14" name="Segnaposto testo 13">
            <a:extLst>
              <a:ext uri="{FF2B5EF4-FFF2-40B4-BE49-F238E27FC236}">
                <a16:creationId xmlns:a16="http://schemas.microsoft.com/office/drawing/2014/main" id="{F0A9D73C-0098-4524-B21F-2C033EE535C8}"/>
              </a:ext>
            </a:extLst>
          </p:cNvPr>
          <p:cNvSpPr>
            <a:spLocks noGrp="1"/>
          </p:cNvSpPr>
          <p:nvPr>
            <p:ph type="body" sz="quarter" idx="13"/>
          </p:nvPr>
        </p:nvSpPr>
        <p:spPr>
          <a:xfrm>
            <a:off x="36171" y="2992438"/>
            <a:ext cx="3303394" cy="552450"/>
          </a:xfrm>
        </p:spPr>
        <p:txBody>
          <a:bodyPr rtlCol="0">
            <a:normAutofit/>
          </a:bodyPr>
          <a:lstStyle/>
          <a:p>
            <a:pPr algn="ctr" rtl="0"/>
            <a:r>
              <a:rPr lang="it-IT" kern="100" dirty="0">
                <a:solidFill>
                  <a:srgbClr val="C00000"/>
                </a:solidFill>
                <a:ea typeface="Calibri" panose="020F0502020204030204" pitchFamily="34" charset="0"/>
                <a:cs typeface="Times New Roman" panose="02020603050405020304" pitchFamily="18" charset="0"/>
              </a:rPr>
              <a:t>N</a:t>
            </a:r>
            <a:r>
              <a:rPr lang="it-IT" sz="2400" kern="100" dirty="0">
                <a:solidFill>
                  <a:srgbClr val="C00000"/>
                </a:solidFill>
                <a:effectLst/>
                <a:ea typeface="Calibri" panose="020F0502020204030204" pitchFamily="34" charset="0"/>
                <a:cs typeface="Times New Roman" panose="02020603050405020304" pitchFamily="18" charset="0"/>
              </a:rPr>
              <a:t>aso elettronico</a:t>
            </a:r>
            <a:endParaRPr lang="it-IT" dirty="0">
              <a:solidFill>
                <a:srgbClr val="C00000"/>
              </a:solidFill>
            </a:endParaRPr>
          </a:p>
        </p:txBody>
      </p:sp>
      <p:sp>
        <p:nvSpPr>
          <p:cNvPr id="15" name="Segnaposto testo 14">
            <a:extLst>
              <a:ext uri="{FF2B5EF4-FFF2-40B4-BE49-F238E27FC236}">
                <a16:creationId xmlns:a16="http://schemas.microsoft.com/office/drawing/2014/main" id="{19EDED9D-9D77-43D2-ABC4-EEE1842D4408}"/>
              </a:ext>
            </a:extLst>
          </p:cNvPr>
          <p:cNvSpPr>
            <a:spLocks noGrp="1"/>
          </p:cNvSpPr>
          <p:nvPr>
            <p:ph type="body" sz="quarter" idx="14"/>
          </p:nvPr>
        </p:nvSpPr>
        <p:spPr>
          <a:xfrm>
            <a:off x="593216" y="3472616"/>
            <a:ext cx="2620110" cy="2747209"/>
          </a:xfrm>
        </p:spPr>
        <p:txBody>
          <a:bodyPr rtlCol="0">
            <a:normAutofit/>
          </a:bodyPr>
          <a:lstStyle/>
          <a:p>
            <a:pPr marL="0" indent="0">
              <a:buNone/>
            </a:pPr>
            <a:r>
              <a:rPr lang="it-IT" sz="1800" kern="100" dirty="0">
                <a:solidFill>
                  <a:schemeClr val="bg1"/>
                </a:solidFill>
                <a:effectLst/>
                <a:ea typeface="Calibri" panose="020F0502020204030204" pitchFamily="34" charset="0"/>
                <a:cs typeface="Times New Roman" panose="02020603050405020304" pitchFamily="18" charset="0"/>
              </a:rPr>
              <a:t>Comprende un microprocessore e dei sensori che rilevano la composizione chimica dell’aria e classificano gli odori. Il microprocessore è in grado di connettersi a Internet.</a:t>
            </a:r>
          </a:p>
          <a:p>
            <a:pPr marL="0" lvl="0" indent="0" rtl="0">
              <a:buNone/>
            </a:pPr>
            <a:endParaRPr lang="it-IT" dirty="0">
              <a:solidFill>
                <a:schemeClr val="bg1"/>
              </a:solidFill>
            </a:endParaRPr>
          </a:p>
        </p:txBody>
      </p:sp>
      <p:sp>
        <p:nvSpPr>
          <p:cNvPr id="18" name="Segnaposto testo 17">
            <a:extLst>
              <a:ext uri="{FF2B5EF4-FFF2-40B4-BE49-F238E27FC236}">
                <a16:creationId xmlns:a16="http://schemas.microsoft.com/office/drawing/2014/main" id="{8EB3CAED-7792-4CC2-956C-1C23CC7CA992}"/>
              </a:ext>
            </a:extLst>
          </p:cNvPr>
          <p:cNvSpPr>
            <a:spLocks noGrp="1"/>
          </p:cNvSpPr>
          <p:nvPr>
            <p:ph type="body" sz="quarter" idx="19"/>
          </p:nvPr>
        </p:nvSpPr>
        <p:spPr>
          <a:xfrm>
            <a:off x="2664743" y="2989987"/>
            <a:ext cx="3303394" cy="552450"/>
          </a:xfrm>
        </p:spPr>
        <p:txBody>
          <a:bodyPr rtlCol="0">
            <a:normAutofit/>
          </a:bodyPr>
          <a:lstStyle/>
          <a:p>
            <a:pPr algn="ctr" rtl="0"/>
            <a:r>
              <a:rPr lang="it-IT" dirty="0">
                <a:solidFill>
                  <a:srgbClr val="C00000"/>
                </a:solidFill>
                <a:effectLst/>
                <a:ea typeface="Calibri" panose="020F0502020204030204" pitchFamily="34" charset="0"/>
                <a:cs typeface="Times New Roman" panose="02020603050405020304" pitchFamily="18" charset="0"/>
              </a:rPr>
              <a:t>Blynk Cloud</a:t>
            </a:r>
            <a:endParaRPr lang="it-IT" dirty="0">
              <a:solidFill>
                <a:srgbClr val="C00000"/>
              </a:solidFill>
            </a:endParaRPr>
          </a:p>
        </p:txBody>
      </p:sp>
      <p:sp>
        <p:nvSpPr>
          <p:cNvPr id="16" name="Segnaposto testo 15">
            <a:extLst>
              <a:ext uri="{FF2B5EF4-FFF2-40B4-BE49-F238E27FC236}">
                <a16:creationId xmlns:a16="http://schemas.microsoft.com/office/drawing/2014/main" id="{A6853F03-DA43-4B11-84E1-C53A475FB1D2}"/>
              </a:ext>
            </a:extLst>
          </p:cNvPr>
          <p:cNvSpPr>
            <a:spLocks noGrp="1"/>
          </p:cNvSpPr>
          <p:nvPr>
            <p:ph type="body" sz="quarter" idx="16"/>
          </p:nvPr>
        </p:nvSpPr>
        <p:spPr>
          <a:xfrm>
            <a:off x="3417955" y="3472616"/>
            <a:ext cx="2231833" cy="1032621"/>
          </a:xfrm>
        </p:spPr>
        <p:txBody>
          <a:bodyPr rtlCol="0"/>
          <a:lstStyle/>
          <a:p>
            <a:pPr marL="0" indent="0">
              <a:buNone/>
            </a:pPr>
            <a:r>
              <a:rPr lang="it-IT" sz="1800" kern="100" dirty="0">
                <a:solidFill>
                  <a:schemeClr val="bg1"/>
                </a:solidFill>
                <a:effectLst/>
                <a:ea typeface="Calibri" panose="020F0502020204030204" pitchFamily="34" charset="0"/>
                <a:cs typeface="Times New Roman" panose="02020603050405020304" pitchFamily="18" charset="0"/>
              </a:rPr>
              <a:t>Riceve e archivia i dati rilevati dal naso elettronico</a:t>
            </a:r>
            <a:r>
              <a:rPr lang="it-IT" sz="1800" kern="100" dirty="0">
                <a:solidFill>
                  <a:schemeClr val="bg1"/>
                </a:solidFill>
                <a:effectLst/>
                <a:latin typeface="Rockwell Nova Light" panose="02060303020205020403" pitchFamily="18" charset="0"/>
                <a:ea typeface="Calibri" panose="020F0502020204030204" pitchFamily="34" charset="0"/>
                <a:cs typeface="Times New Roman" panose="02020603050405020304" pitchFamily="18" charset="0"/>
              </a:rPr>
              <a:t>.</a:t>
            </a:r>
            <a:endParaRPr lang="it-IT"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rtl="0">
              <a:buNone/>
            </a:pPr>
            <a:endParaRPr lang="it-IT" dirty="0">
              <a:solidFill>
                <a:schemeClr val="bg1"/>
              </a:solidFill>
            </a:endParaRPr>
          </a:p>
        </p:txBody>
      </p:sp>
      <p:sp>
        <p:nvSpPr>
          <p:cNvPr id="19" name="Segnaposto testo 18">
            <a:extLst>
              <a:ext uri="{FF2B5EF4-FFF2-40B4-BE49-F238E27FC236}">
                <a16:creationId xmlns:a16="http://schemas.microsoft.com/office/drawing/2014/main" id="{4A96C542-DD8D-4903-B258-074B0BD7A42B}"/>
              </a:ext>
            </a:extLst>
          </p:cNvPr>
          <p:cNvSpPr>
            <a:spLocks noGrp="1"/>
          </p:cNvSpPr>
          <p:nvPr>
            <p:ph type="body" sz="quarter" idx="20"/>
          </p:nvPr>
        </p:nvSpPr>
        <p:spPr>
          <a:xfrm>
            <a:off x="5430194" y="2992438"/>
            <a:ext cx="3303394" cy="552450"/>
          </a:xfrm>
        </p:spPr>
        <p:txBody>
          <a:bodyPr rtlCol="0">
            <a:normAutofit/>
          </a:bodyPr>
          <a:lstStyle/>
          <a:p>
            <a:pPr algn="ctr" rtl="0"/>
            <a:r>
              <a:rPr lang="it-IT" dirty="0">
                <a:solidFill>
                  <a:srgbClr val="C00000"/>
                </a:solidFill>
                <a:ea typeface="Calibri" panose="020F0502020204030204" pitchFamily="34" charset="0"/>
                <a:cs typeface="Times New Roman" panose="02020603050405020304" pitchFamily="18" charset="0"/>
              </a:rPr>
              <a:t>A</a:t>
            </a:r>
            <a:r>
              <a:rPr lang="it-IT" dirty="0">
                <a:solidFill>
                  <a:srgbClr val="C00000"/>
                </a:solidFill>
                <a:effectLst/>
                <a:ea typeface="Calibri" panose="020F0502020204030204" pitchFamily="34" charset="0"/>
                <a:cs typeface="Times New Roman" panose="02020603050405020304" pitchFamily="18" charset="0"/>
              </a:rPr>
              <a:t>pp mobile</a:t>
            </a:r>
            <a:endParaRPr lang="it-IT" dirty="0">
              <a:solidFill>
                <a:srgbClr val="C00000"/>
              </a:solidFill>
            </a:endParaRPr>
          </a:p>
        </p:txBody>
      </p:sp>
      <p:sp>
        <p:nvSpPr>
          <p:cNvPr id="17" name="Segnaposto testo 16">
            <a:extLst>
              <a:ext uri="{FF2B5EF4-FFF2-40B4-BE49-F238E27FC236}">
                <a16:creationId xmlns:a16="http://schemas.microsoft.com/office/drawing/2014/main" id="{BC978A72-11C7-4C7C-8872-122F4C0AFE09}"/>
              </a:ext>
            </a:extLst>
          </p:cNvPr>
          <p:cNvSpPr>
            <a:spLocks noGrp="1"/>
          </p:cNvSpPr>
          <p:nvPr>
            <p:ph type="body" sz="quarter" idx="18"/>
          </p:nvPr>
        </p:nvSpPr>
        <p:spPr>
          <a:xfrm>
            <a:off x="5699769" y="3460334"/>
            <a:ext cx="2940841" cy="3215781"/>
          </a:xfrm>
        </p:spPr>
        <p:txBody>
          <a:bodyPr rtlCol="0">
            <a:normAutofit/>
          </a:bodyPr>
          <a:lstStyle/>
          <a:p>
            <a:pPr marL="0" indent="0">
              <a:buNone/>
            </a:pPr>
            <a:r>
              <a:rPr lang="it-IT" dirty="0">
                <a:solidFill>
                  <a:schemeClr val="bg1"/>
                </a:solidFill>
                <a:ea typeface="Calibri" panose="020F0502020204030204" pitchFamily="34" charset="0"/>
                <a:cs typeface="Times New Roman" panose="02020603050405020304" pitchFamily="18" charset="0"/>
              </a:rPr>
              <a:t>P</a:t>
            </a:r>
            <a:r>
              <a:rPr lang="it-IT" sz="1800" dirty="0">
                <a:solidFill>
                  <a:schemeClr val="bg1"/>
                </a:solidFill>
                <a:effectLst/>
                <a:ea typeface="Calibri" panose="020F0502020204030204" pitchFamily="34" charset="0"/>
                <a:cs typeface="Times New Roman" panose="02020603050405020304" pitchFamily="18" charset="0"/>
              </a:rPr>
              <a:t>ermette il monitoraggio remoto del naso, mostrando in tempo reale le variazioni dei componenti chimici nell'aria e la classificazione degli odori. Ottiene le informazioni necessarie dal cloud di Blynk.</a:t>
            </a:r>
          </a:p>
          <a:p>
            <a:pPr marL="0" indent="0" rtl="0">
              <a:buNone/>
            </a:pPr>
            <a:endParaRPr lang="it-IT" dirty="0">
              <a:solidFill>
                <a:schemeClr val="bg1"/>
              </a:solidFill>
            </a:endParaRPr>
          </a:p>
        </p:txBody>
      </p:sp>
      <p:sp>
        <p:nvSpPr>
          <p:cNvPr id="3" name="Segnaposto data 2">
            <a:extLst>
              <a:ext uri="{FF2B5EF4-FFF2-40B4-BE49-F238E27FC236}">
                <a16:creationId xmlns:a16="http://schemas.microsoft.com/office/drawing/2014/main" id="{F20EE340-4725-412E-9E2A-79DAB27EF557}"/>
              </a:ext>
            </a:extLst>
          </p:cNvPr>
          <p:cNvSpPr>
            <a:spLocks noGrp="1"/>
          </p:cNvSpPr>
          <p:nvPr>
            <p:ph type="dt" sz="half" idx="10"/>
          </p:nvPr>
        </p:nvSpPr>
        <p:spPr>
          <a:xfrm>
            <a:off x="541338" y="6401999"/>
            <a:ext cx="2206625" cy="369332"/>
          </a:xfrm>
        </p:spPr>
        <p:txBody>
          <a:bodyPr rtlCol="0"/>
          <a:lstStyle/>
          <a:p>
            <a:pPr lvl="0" rtl="0"/>
            <a:r>
              <a:rPr lang="it-IT" dirty="0">
                <a:solidFill>
                  <a:schemeClr val="bg1">
                    <a:alpha val="70000"/>
                  </a:schemeClr>
                </a:solidFill>
              </a:rPr>
              <a:t>2023</a:t>
            </a:r>
          </a:p>
        </p:txBody>
      </p:sp>
      <p:sp>
        <p:nvSpPr>
          <p:cNvPr id="4" name="Segnaposto piè di pagina 3">
            <a:extLst>
              <a:ext uri="{FF2B5EF4-FFF2-40B4-BE49-F238E27FC236}">
                <a16:creationId xmlns:a16="http://schemas.microsoft.com/office/drawing/2014/main" id="{74CCDDEC-77A5-4899-B670-943433D534C8}"/>
              </a:ext>
            </a:extLst>
          </p:cNvPr>
          <p:cNvSpPr>
            <a:spLocks noGrp="1"/>
          </p:cNvSpPr>
          <p:nvPr>
            <p:ph type="ftr" sz="quarter" idx="11"/>
          </p:nvPr>
        </p:nvSpPr>
        <p:spPr>
          <a:xfrm>
            <a:off x="3308350" y="6401999"/>
            <a:ext cx="5575300" cy="369332"/>
          </a:xfrm>
        </p:spPr>
        <p:txBody>
          <a:bodyPr rtlCol="0"/>
          <a:lstStyle/>
          <a:p>
            <a:pPr lvl="0" rtl="0"/>
            <a:r>
              <a:rPr lang="it-IT" dirty="0">
                <a:solidFill>
                  <a:schemeClr val="bg1">
                    <a:alpha val="70000"/>
                  </a:schemeClr>
                </a:solidFill>
              </a:rPr>
              <a:t>SNOOPY – THE ELECTRONIC HOUND</a:t>
            </a:r>
          </a:p>
        </p:txBody>
      </p:sp>
      <p:sp>
        <p:nvSpPr>
          <p:cNvPr id="5" name="Segnaposto numero diapositiva 4">
            <a:extLst>
              <a:ext uri="{FF2B5EF4-FFF2-40B4-BE49-F238E27FC236}">
                <a16:creationId xmlns:a16="http://schemas.microsoft.com/office/drawing/2014/main" id="{C074E943-B51F-47FD-A981-338E0888AFF7}"/>
              </a:ext>
            </a:extLst>
          </p:cNvPr>
          <p:cNvSpPr>
            <a:spLocks noGrp="1"/>
          </p:cNvSpPr>
          <p:nvPr>
            <p:ph type="sldNum" sz="quarter" idx="12"/>
          </p:nvPr>
        </p:nvSpPr>
        <p:spPr>
          <a:xfrm>
            <a:off x="9442800" y="6401999"/>
            <a:ext cx="2208212" cy="369332"/>
          </a:xfrm>
        </p:spPr>
        <p:txBody>
          <a:bodyPr rtlCol="0"/>
          <a:lstStyle/>
          <a:p>
            <a:pPr lvl="0" rtl="0"/>
            <a:fld id="{D39607A7-8386-47DB-8578-DDEDD194E5D4}" type="slidenum">
              <a:rPr lang="it-IT" smtClean="0">
                <a:solidFill>
                  <a:schemeClr val="bg1">
                    <a:alpha val="70000"/>
                  </a:schemeClr>
                </a:solidFill>
              </a:rPr>
              <a:pPr lvl="0" rtl="0"/>
              <a:t>5</a:t>
            </a:fld>
            <a:endParaRPr lang="it-IT" dirty="0">
              <a:solidFill>
                <a:schemeClr val="bg1">
                  <a:alpha val="70000"/>
                </a:schemeClr>
              </a:solidFill>
            </a:endParaRPr>
          </a:p>
        </p:txBody>
      </p:sp>
      <p:sp>
        <p:nvSpPr>
          <p:cNvPr id="6" name="Rectangle 5">
            <a:extLst>
              <a:ext uri="{FF2B5EF4-FFF2-40B4-BE49-F238E27FC236}">
                <a16:creationId xmlns:a16="http://schemas.microsoft.com/office/drawing/2014/main" id="{D1B0C221-233B-1B2B-EF9C-8017D7B157EE}"/>
              </a:ext>
            </a:extLst>
          </p:cNvPr>
          <p:cNvSpPr/>
          <p:nvPr/>
        </p:nvSpPr>
        <p:spPr>
          <a:xfrm>
            <a:off x="8334473" y="2007654"/>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cloud&#10;&#10;Description automatically generated">
            <a:extLst>
              <a:ext uri="{FF2B5EF4-FFF2-40B4-BE49-F238E27FC236}">
                <a16:creationId xmlns:a16="http://schemas.microsoft.com/office/drawing/2014/main" id="{78201FBC-5658-2461-DF96-D2458494AA52}"/>
              </a:ext>
            </a:extLst>
          </p:cNvPr>
          <p:cNvPicPr>
            <a:picLocks noChangeAspect="1"/>
          </p:cNvPicPr>
          <p:nvPr/>
        </p:nvPicPr>
        <p:blipFill>
          <a:blip r:embed="rId3"/>
          <a:stretch>
            <a:fillRect/>
          </a:stretch>
        </p:blipFill>
        <p:spPr>
          <a:xfrm>
            <a:off x="933913" y="390659"/>
            <a:ext cx="4368326" cy="2513283"/>
          </a:xfrm>
          <a:prstGeom prst="rect">
            <a:avLst/>
          </a:prstGeom>
          <a:ln>
            <a:solidFill>
              <a:srgbClr val="92D050"/>
            </a:solidFill>
          </a:ln>
        </p:spPr>
      </p:pic>
      <p:sp>
        <p:nvSpPr>
          <p:cNvPr id="9" name="Segnaposto testo 18">
            <a:extLst>
              <a:ext uri="{FF2B5EF4-FFF2-40B4-BE49-F238E27FC236}">
                <a16:creationId xmlns:a16="http://schemas.microsoft.com/office/drawing/2014/main" id="{C9AF6997-26DB-AC6F-F468-DC67498452E5}"/>
              </a:ext>
            </a:extLst>
          </p:cNvPr>
          <p:cNvSpPr txBox="1">
            <a:spLocks/>
          </p:cNvSpPr>
          <p:nvPr/>
        </p:nvSpPr>
        <p:spPr>
          <a:xfrm>
            <a:off x="8328341" y="2994889"/>
            <a:ext cx="3303394" cy="552450"/>
          </a:xfrm>
          <a:prstGeom prst="rect">
            <a:avLst/>
          </a:prstGeom>
        </p:spPr>
        <p:txBody>
          <a:bodyPr vert="horz" lIns="0" tIns="0" rIns="0" bIns="0" rtlCol="0" anchor="t" anchorCtr="0">
            <a:normAutofit/>
          </a:bodyPr>
          <a:lstStyle>
            <a:lvl1pPr marL="0" indent="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None/>
              <a:defRPr sz="2400" b="1" kern="1200">
                <a:solidFill>
                  <a:schemeClr val="accent5">
                    <a:lumMod val="60000"/>
                    <a:lumOff val="40000"/>
                  </a:schemeClr>
                </a:solidFill>
                <a:effectLst/>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t-IT" dirty="0">
                <a:solidFill>
                  <a:srgbClr val="C00000"/>
                </a:solidFill>
                <a:ea typeface="Calibri" panose="020F0502020204030204" pitchFamily="34" charset="0"/>
                <a:cs typeface="Times New Roman" panose="02020603050405020304" pitchFamily="18" charset="0"/>
              </a:rPr>
              <a:t>Alexa Skill</a:t>
            </a:r>
          </a:p>
        </p:txBody>
      </p:sp>
      <p:sp>
        <p:nvSpPr>
          <p:cNvPr id="10" name="Segnaposto testo 16">
            <a:extLst>
              <a:ext uri="{FF2B5EF4-FFF2-40B4-BE49-F238E27FC236}">
                <a16:creationId xmlns:a16="http://schemas.microsoft.com/office/drawing/2014/main" id="{76F27265-AAEA-7C53-0E4B-843B354FEA3D}"/>
              </a:ext>
            </a:extLst>
          </p:cNvPr>
          <p:cNvSpPr txBox="1">
            <a:spLocks/>
          </p:cNvSpPr>
          <p:nvPr/>
        </p:nvSpPr>
        <p:spPr>
          <a:xfrm>
            <a:off x="8812473" y="3460335"/>
            <a:ext cx="2857006" cy="2914698"/>
          </a:xfrm>
          <a:prstGeom prst="rect">
            <a:avLst/>
          </a:prstGeom>
        </p:spPr>
        <p:txBody>
          <a:bodyPr vert="horz" lIns="0" tIns="0" rIns="0" bIns="0" rtlCol="0" anchor="t" anchorCtr="0">
            <a:normAutofit/>
          </a:bodyPr>
          <a:lstStyle>
            <a:lvl1pPr marL="285750" indent="-285750" algn="l" defTabSz="914400" rtl="0" eaLnBrk="1" latinLnBrk="0" hangingPunct="1">
              <a:lnSpc>
                <a:spcPct val="125000"/>
              </a:lnSpc>
              <a:spcBef>
                <a:spcPts val="1000"/>
              </a:spcBef>
              <a:buClr>
                <a:schemeClr val="accent5"/>
              </a:buClr>
              <a:buFont typeface="Arial" panose="020B0604020202020204" pitchFamily="34" charset="0"/>
              <a:buChar char="•"/>
              <a:defRPr sz="1800" kern="1200">
                <a:solidFill>
                  <a:schemeClr val="tx1"/>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kern="100" dirty="0">
                <a:solidFill>
                  <a:schemeClr val="bg1"/>
                </a:solidFill>
                <a:ea typeface="Calibri" panose="020F0502020204030204" pitchFamily="34" charset="0"/>
                <a:cs typeface="Times New Roman" panose="02020603050405020304" pitchFamily="18" charset="0"/>
              </a:rPr>
              <a:t>A</a:t>
            </a:r>
            <a:r>
              <a:rPr lang="it-IT" sz="1800" kern="100" dirty="0">
                <a:solidFill>
                  <a:schemeClr val="bg1"/>
                </a:solidFill>
                <a:effectLst/>
                <a:ea typeface="Calibri" panose="020F0502020204030204" pitchFamily="34" charset="0"/>
                <a:cs typeface="Times New Roman" panose="02020603050405020304" pitchFamily="18" charset="0"/>
              </a:rPr>
              <a:t>cquisisce dal cloud le informazioni necessarie per rispondere vocalmente all'utente quando vengono poste domande riguardo all'odore corrente e ai componenti presenti nell'aria.</a:t>
            </a:r>
          </a:p>
          <a:p>
            <a:pPr marL="0" indent="0">
              <a:buFont typeface="Arial" panose="020B0604020202020204" pitchFamily="34" charset="0"/>
              <a:buNone/>
            </a:pPr>
            <a:endParaRPr lang="it-IT" dirty="0">
              <a:solidFill>
                <a:schemeClr val="bg1"/>
              </a:solidFill>
            </a:endParaRPr>
          </a:p>
        </p:txBody>
      </p:sp>
    </p:spTree>
    <p:extLst>
      <p:ext uri="{BB962C8B-B14F-4D97-AF65-F5344CB8AC3E}">
        <p14:creationId xmlns:p14="http://schemas.microsoft.com/office/powerpoint/2010/main" val="2272207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2B2-A494-C791-7655-FC6CD886F5FA}"/>
              </a:ext>
            </a:extLst>
          </p:cNvPr>
          <p:cNvSpPr>
            <a:spLocks noGrp="1"/>
          </p:cNvSpPr>
          <p:nvPr>
            <p:ph type="title"/>
          </p:nvPr>
        </p:nvSpPr>
        <p:spPr>
          <a:xfrm>
            <a:off x="540988" y="540000"/>
            <a:ext cx="3884962" cy="2303213"/>
          </a:xfrm>
        </p:spPr>
        <p:txBody>
          <a:bodyPr/>
          <a:lstStyle/>
          <a:p>
            <a:r>
              <a:rPr lang="it-IT" b="1" dirty="0">
                <a:solidFill>
                  <a:schemeClr val="bg1"/>
                </a:solidFill>
              </a:rPr>
              <a:t>Scelta dell’Hardware</a:t>
            </a:r>
          </a:p>
        </p:txBody>
      </p:sp>
      <p:sp>
        <p:nvSpPr>
          <p:cNvPr id="3" name="Content Placeholder 2">
            <a:extLst>
              <a:ext uri="{FF2B5EF4-FFF2-40B4-BE49-F238E27FC236}">
                <a16:creationId xmlns:a16="http://schemas.microsoft.com/office/drawing/2014/main" id="{A4B2C4BC-7D86-3F9E-ADBB-E1FB0FC34FE7}"/>
              </a:ext>
            </a:extLst>
          </p:cNvPr>
          <p:cNvSpPr>
            <a:spLocks noGrp="1"/>
          </p:cNvSpPr>
          <p:nvPr>
            <p:ph idx="1"/>
          </p:nvPr>
        </p:nvSpPr>
        <p:spPr/>
        <p:txBody>
          <a:bodyPr>
            <a:normAutofit/>
          </a:bodyPr>
          <a:lstStyle/>
          <a:p>
            <a:r>
              <a:rPr lang="it-IT" sz="1800" dirty="0">
                <a:solidFill>
                  <a:schemeClr val="bg1"/>
                </a:solidFill>
              </a:rPr>
              <a:t>I componenti principali del naso elettronico sono:</a:t>
            </a:r>
          </a:p>
          <a:p>
            <a:pPr marL="342900" indent="-342900">
              <a:buFont typeface="Arial" panose="020B0604020202020204" pitchFamily="34" charset="0"/>
              <a:buChar char="•"/>
            </a:pPr>
            <a:r>
              <a:rPr lang="it-IT" sz="1800" dirty="0">
                <a:solidFill>
                  <a:schemeClr val="bg1"/>
                </a:solidFill>
              </a:rPr>
              <a:t>Wio Terminal</a:t>
            </a:r>
          </a:p>
          <a:p>
            <a:pPr marL="342900" indent="-342900">
              <a:buFont typeface="Arial" panose="020B0604020202020204" pitchFamily="34" charset="0"/>
              <a:buChar char="•"/>
            </a:pPr>
            <a:r>
              <a:rPr lang="it-IT" sz="1800" dirty="0">
                <a:solidFill>
                  <a:schemeClr val="bg1"/>
                </a:solidFill>
                <a:effectLst/>
                <a:ea typeface="Calibri" panose="020F0502020204030204" pitchFamily="34" charset="0"/>
              </a:rPr>
              <a:t>Grove - Gas Sensor V2 (Multichannel)</a:t>
            </a:r>
            <a:endParaRPr lang="it-IT" sz="1800" dirty="0">
              <a:solidFill>
                <a:schemeClr val="bg1"/>
              </a:solidFill>
            </a:endParaRPr>
          </a:p>
          <a:p>
            <a:pPr marL="342900" indent="-342900">
              <a:buFont typeface="Arial" panose="020B0604020202020204" pitchFamily="34" charset="0"/>
              <a:buChar char="•"/>
            </a:pPr>
            <a:r>
              <a:rPr lang="it-IT" sz="1800" dirty="0">
                <a:solidFill>
                  <a:schemeClr val="bg1"/>
                </a:solidFill>
                <a:effectLst/>
                <a:ea typeface="Calibri" panose="020F0502020204030204" pitchFamily="34" charset="0"/>
              </a:rPr>
              <a:t>Grove - VOC and eCO2 Gas Sensor (SGP30)</a:t>
            </a:r>
          </a:p>
          <a:p>
            <a:pPr marL="342900" indent="-342900">
              <a:buFont typeface="Arial" panose="020B0604020202020204" pitchFamily="34" charset="0"/>
              <a:buChar char="•"/>
            </a:pPr>
            <a:r>
              <a:rPr lang="it-IT" sz="1800" dirty="0">
                <a:solidFill>
                  <a:schemeClr val="bg1"/>
                </a:solidFill>
                <a:effectLst/>
                <a:ea typeface="Calibri" panose="020F0502020204030204" pitchFamily="34" charset="0"/>
              </a:rPr>
              <a:t>Grove - Temperature Humidity Pressure Gas (BME680)</a:t>
            </a:r>
            <a:endParaRPr lang="it-IT" sz="1800" dirty="0">
              <a:solidFill>
                <a:schemeClr val="bg1"/>
              </a:solidFill>
            </a:endParaRPr>
          </a:p>
        </p:txBody>
      </p:sp>
      <p:pic>
        <p:nvPicPr>
          <p:cNvPr id="19" name="Picture Placeholder 18" descr="A blue circuit board with white buttons&#10;&#10;Description automatically generated">
            <a:extLst>
              <a:ext uri="{FF2B5EF4-FFF2-40B4-BE49-F238E27FC236}">
                <a16:creationId xmlns:a16="http://schemas.microsoft.com/office/drawing/2014/main" id="{20B0FFA7-DCEF-ADF5-B9A9-971F2FBABD39}"/>
              </a:ext>
            </a:extLst>
          </p:cNvPr>
          <p:cNvPicPr>
            <a:picLocks noGrp="1" noChangeAspect="1"/>
          </p:cNvPicPr>
          <p:nvPr>
            <p:ph type="pic" sz="quarter" idx="14"/>
          </p:nvPr>
        </p:nvPicPr>
        <p:blipFill>
          <a:blip r:embed="rId2"/>
          <a:srcRect l="8058" r="8058"/>
          <a:stretch>
            <a:fillRect/>
          </a:stretch>
        </p:blipFill>
        <p:spPr>
          <a:ln>
            <a:solidFill>
              <a:srgbClr val="92D050"/>
            </a:solidFill>
          </a:ln>
        </p:spPr>
      </p:pic>
      <p:pic>
        <p:nvPicPr>
          <p:cNvPr id="21" name="Picture Placeholder 20" descr="A close-up of a blue circuit board&#10;&#10;Description automatically generated">
            <a:extLst>
              <a:ext uri="{FF2B5EF4-FFF2-40B4-BE49-F238E27FC236}">
                <a16:creationId xmlns:a16="http://schemas.microsoft.com/office/drawing/2014/main" id="{B60687DA-48D1-2CA0-D18B-8FBC4EEF655A}"/>
              </a:ext>
            </a:extLst>
          </p:cNvPr>
          <p:cNvPicPr>
            <a:picLocks noGrp="1" noChangeAspect="1"/>
          </p:cNvPicPr>
          <p:nvPr>
            <p:ph type="pic" sz="quarter" idx="15"/>
          </p:nvPr>
        </p:nvPicPr>
        <p:blipFill>
          <a:blip r:embed="rId3"/>
          <a:srcRect l="7998" r="7998"/>
          <a:stretch>
            <a:fillRect/>
          </a:stretch>
        </p:blipFill>
        <p:spPr>
          <a:xfrm>
            <a:off x="6228388" y="4011330"/>
            <a:ext cx="2578100" cy="2303463"/>
          </a:xfrm>
          <a:ln>
            <a:solidFill>
              <a:srgbClr val="92D050"/>
            </a:solidFill>
          </a:ln>
        </p:spPr>
      </p:pic>
      <p:pic>
        <p:nvPicPr>
          <p:cNvPr id="23" name="Picture Placeholder 22" descr="A blue circuit board with white and black components&#10;&#10;Description automatically generated">
            <a:extLst>
              <a:ext uri="{FF2B5EF4-FFF2-40B4-BE49-F238E27FC236}">
                <a16:creationId xmlns:a16="http://schemas.microsoft.com/office/drawing/2014/main" id="{3FEF6DD0-909C-EE41-92C7-469DCE6DAB59}"/>
              </a:ext>
            </a:extLst>
          </p:cNvPr>
          <p:cNvPicPr>
            <a:picLocks noGrp="1" noChangeAspect="1"/>
          </p:cNvPicPr>
          <p:nvPr>
            <p:ph type="pic" sz="quarter" idx="16"/>
          </p:nvPr>
        </p:nvPicPr>
        <p:blipFill>
          <a:blip r:embed="rId4"/>
          <a:srcRect l="8091" r="8091"/>
          <a:stretch>
            <a:fillRect/>
          </a:stretch>
        </p:blipFill>
        <p:spPr>
          <a:ln>
            <a:solidFill>
              <a:srgbClr val="92D050"/>
            </a:solidFill>
          </a:ln>
        </p:spPr>
      </p:pic>
      <p:sp>
        <p:nvSpPr>
          <p:cNvPr id="8" name="Date Placeholder 7">
            <a:extLst>
              <a:ext uri="{FF2B5EF4-FFF2-40B4-BE49-F238E27FC236}">
                <a16:creationId xmlns:a16="http://schemas.microsoft.com/office/drawing/2014/main" id="{17462AA7-C3E6-FAA6-4F8A-6C5A7AF7FCE5}"/>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9" name="Footer Placeholder 8">
            <a:extLst>
              <a:ext uri="{FF2B5EF4-FFF2-40B4-BE49-F238E27FC236}">
                <a16:creationId xmlns:a16="http://schemas.microsoft.com/office/drawing/2014/main" id="{97A81661-4EA5-AA6E-5058-DD9CA0F32B6F}"/>
              </a:ext>
            </a:extLst>
          </p:cNvPr>
          <p:cNvSpPr>
            <a:spLocks noGrp="1"/>
          </p:cNvSpPr>
          <p:nvPr>
            <p:ph type="ftr" sz="quarter" idx="11"/>
          </p:nvPr>
        </p:nvSpPr>
        <p:spPr/>
        <p:txBody>
          <a:bodyPr/>
          <a:lstStyle/>
          <a:p>
            <a:pPr lvl="0" rtl="0"/>
            <a:r>
              <a:rPr lang="it-IT" dirty="0">
                <a:solidFill>
                  <a:schemeClr val="bg1">
                    <a:alpha val="70000"/>
                  </a:schemeClr>
                </a:solidFill>
              </a:rPr>
              <a:t>SNOOPY – THE ELECTRONIC HOUND</a:t>
            </a:r>
          </a:p>
        </p:txBody>
      </p:sp>
      <p:sp>
        <p:nvSpPr>
          <p:cNvPr id="10" name="Slide Number Placeholder 9">
            <a:extLst>
              <a:ext uri="{FF2B5EF4-FFF2-40B4-BE49-F238E27FC236}">
                <a16:creationId xmlns:a16="http://schemas.microsoft.com/office/drawing/2014/main" id="{39A8404D-050D-CB3F-7C7E-2AA193C8F1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11" name="Rectangle 10">
            <a:extLst>
              <a:ext uri="{FF2B5EF4-FFF2-40B4-BE49-F238E27FC236}">
                <a16:creationId xmlns:a16="http://schemas.microsoft.com/office/drawing/2014/main" id="{1F079F3B-F706-EE25-0C57-22304BE1AFB0}"/>
              </a:ext>
            </a:extLst>
          </p:cNvPr>
          <p:cNvSpPr/>
          <p:nvPr/>
        </p:nvSpPr>
        <p:spPr>
          <a:xfrm rot="5400000">
            <a:off x="4657774" y="1616779"/>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Placeholder 16" descr="A rectangular electronic device with a black screen&#10;&#10;Description automatically generated">
            <a:extLst>
              <a:ext uri="{FF2B5EF4-FFF2-40B4-BE49-F238E27FC236}">
                <a16:creationId xmlns:a16="http://schemas.microsoft.com/office/drawing/2014/main" id="{38E4F719-731E-9AD2-6BB2-F85E95A55610}"/>
              </a:ext>
            </a:extLst>
          </p:cNvPr>
          <p:cNvPicPr>
            <a:picLocks noGrp="1" noChangeAspect="1"/>
          </p:cNvPicPr>
          <p:nvPr>
            <p:ph type="pic" sz="quarter" idx="13"/>
          </p:nvPr>
        </p:nvPicPr>
        <p:blipFill>
          <a:blip r:embed="rId5"/>
          <a:srcRect l="20465" r="20465"/>
          <a:stretch>
            <a:fillRect/>
          </a:stretch>
        </p:blipFill>
        <p:spPr>
          <a:ln>
            <a:solidFill>
              <a:srgbClr val="92D050"/>
            </a:solidFill>
          </a:ln>
        </p:spPr>
      </p:pic>
    </p:spTree>
    <p:extLst>
      <p:ext uri="{BB962C8B-B14F-4D97-AF65-F5344CB8AC3E}">
        <p14:creationId xmlns:p14="http://schemas.microsoft.com/office/powerpoint/2010/main" val="358971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rectangular object&#10;&#10;Description automatically generated">
            <a:extLst>
              <a:ext uri="{FF2B5EF4-FFF2-40B4-BE49-F238E27FC236}">
                <a16:creationId xmlns:a16="http://schemas.microsoft.com/office/drawing/2014/main" id="{76CE8A34-1795-F467-17AF-72952E5B690E}"/>
              </a:ext>
            </a:extLst>
          </p:cNvPr>
          <p:cNvPicPr>
            <a:picLocks noChangeAspect="1"/>
          </p:cNvPicPr>
          <p:nvPr/>
        </p:nvPicPr>
        <p:blipFill>
          <a:blip r:embed="rId2"/>
          <a:stretch>
            <a:fillRect/>
          </a:stretch>
        </p:blipFill>
        <p:spPr>
          <a:xfrm>
            <a:off x="3624814" y="3003242"/>
            <a:ext cx="1040295" cy="851516"/>
          </a:xfrm>
          <a:prstGeom prst="rect">
            <a:avLst/>
          </a:prstGeom>
          <a:solidFill>
            <a:srgbClr val="C0E399"/>
          </a:solidFill>
        </p:spPr>
      </p:pic>
      <p:sp>
        <p:nvSpPr>
          <p:cNvPr id="2" name="Title 1">
            <a:extLst>
              <a:ext uri="{FF2B5EF4-FFF2-40B4-BE49-F238E27FC236}">
                <a16:creationId xmlns:a16="http://schemas.microsoft.com/office/drawing/2014/main" id="{FD94F31B-1F86-C382-11B5-95C712AC7C12}"/>
              </a:ext>
            </a:extLst>
          </p:cNvPr>
          <p:cNvSpPr>
            <a:spLocks noGrp="1"/>
          </p:cNvSpPr>
          <p:nvPr>
            <p:ph type="ctrTitle"/>
          </p:nvPr>
        </p:nvSpPr>
        <p:spPr/>
        <p:txBody>
          <a:bodyPr/>
          <a:lstStyle/>
          <a:p>
            <a:r>
              <a:rPr lang="it-IT" b="1" dirty="0">
                <a:solidFill>
                  <a:schemeClr val="bg1"/>
                </a:solidFill>
              </a:rPr>
              <a:t>Raccolta dei dati ed addestramento del modello</a:t>
            </a:r>
          </a:p>
        </p:txBody>
      </p:sp>
      <p:sp>
        <p:nvSpPr>
          <p:cNvPr id="3" name="Subtitle 2">
            <a:extLst>
              <a:ext uri="{FF2B5EF4-FFF2-40B4-BE49-F238E27FC236}">
                <a16:creationId xmlns:a16="http://schemas.microsoft.com/office/drawing/2014/main" id="{3B7A458F-AAA4-1AC9-2679-931D8BD8BA8B}"/>
              </a:ext>
            </a:extLst>
          </p:cNvPr>
          <p:cNvSpPr>
            <a:spLocks noGrp="1"/>
          </p:cNvSpPr>
          <p:nvPr>
            <p:ph type="subTitle" idx="1"/>
          </p:nvPr>
        </p:nvSpPr>
        <p:spPr>
          <a:xfrm>
            <a:off x="1638300" y="4248000"/>
            <a:ext cx="5016500" cy="2286000"/>
          </a:xfrm>
        </p:spPr>
        <p:txBody>
          <a:bodyPr>
            <a:normAutofit/>
          </a:bodyPr>
          <a:lstStyle/>
          <a:p>
            <a:pPr marL="342900" indent="-342900">
              <a:buFont typeface="Arial" panose="020B0604020202020204" pitchFamily="34" charset="0"/>
              <a:buChar char="•"/>
            </a:pPr>
            <a:r>
              <a:rPr lang="it-IT" dirty="0">
                <a:solidFill>
                  <a:schemeClr val="bg1">
                    <a:alpha val="70000"/>
                  </a:schemeClr>
                </a:solidFill>
              </a:rPr>
              <a:t>Raccolta dati</a:t>
            </a:r>
          </a:p>
          <a:p>
            <a:pPr marL="342900" indent="-342900">
              <a:buFont typeface="Arial" panose="020B0604020202020204" pitchFamily="34" charset="0"/>
              <a:buChar char="•"/>
            </a:pPr>
            <a:r>
              <a:rPr lang="it-IT" dirty="0">
                <a:solidFill>
                  <a:schemeClr val="bg1">
                    <a:alpha val="70000"/>
                  </a:schemeClr>
                </a:solidFill>
              </a:rPr>
              <a:t>Dataset e preprocessing</a:t>
            </a:r>
          </a:p>
          <a:p>
            <a:pPr marL="342900" indent="-342900">
              <a:buFont typeface="Arial" panose="020B0604020202020204" pitchFamily="34" charset="0"/>
              <a:buChar char="•"/>
            </a:pPr>
            <a:r>
              <a:rPr lang="it-IT" dirty="0">
                <a:solidFill>
                  <a:schemeClr val="bg1">
                    <a:alpha val="70000"/>
                  </a:schemeClr>
                </a:solidFill>
              </a:rPr>
              <a:t>Modello</a:t>
            </a:r>
          </a:p>
          <a:p>
            <a:pPr marL="342900" indent="-342900">
              <a:buFont typeface="Arial" panose="020B0604020202020204" pitchFamily="34" charset="0"/>
              <a:buChar char="•"/>
            </a:pPr>
            <a:r>
              <a:rPr lang="it-IT" dirty="0">
                <a:solidFill>
                  <a:schemeClr val="bg1">
                    <a:alpha val="70000"/>
                  </a:schemeClr>
                </a:solidFill>
              </a:rPr>
              <a:t>Performance</a:t>
            </a:r>
          </a:p>
          <a:p>
            <a:pPr marL="342900" indent="-342900">
              <a:buFont typeface="Arial" panose="020B0604020202020204" pitchFamily="34" charset="0"/>
              <a:buChar char="•"/>
            </a:pPr>
            <a:endParaRPr lang="it-IT" dirty="0">
              <a:solidFill>
                <a:schemeClr val="bg1">
                  <a:alpha val="70000"/>
                </a:schemeClr>
              </a:solidFill>
            </a:endParaRPr>
          </a:p>
        </p:txBody>
      </p:sp>
      <p:pic>
        <p:nvPicPr>
          <p:cNvPr id="21" name="Picture Placeholder 20" descr="A hand holding a piece of electronic equipment in a plastic container&#10;&#10;Description automatically generated">
            <a:extLst>
              <a:ext uri="{FF2B5EF4-FFF2-40B4-BE49-F238E27FC236}">
                <a16:creationId xmlns:a16="http://schemas.microsoft.com/office/drawing/2014/main" id="{1C8FE5EC-43B9-DBF1-0D60-577E44679C54}"/>
              </a:ext>
            </a:extLst>
          </p:cNvPr>
          <p:cNvPicPr>
            <a:picLocks noGrp="1" noChangeAspect="1"/>
          </p:cNvPicPr>
          <p:nvPr>
            <p:ph type="pic" sz="quarter" idx="13"/>
          </p:nvPr>
        </p:nvPicPr>
        <p:blipFill>
          <a:blip r:embed="rId3"/>
          <a:srcRect t="10543" b="10543"/>
          <a:stretch>
            <a:fillRect/>
          </a:stretch>
        </p:blipFill>
        <p:spPr>
          <a:ln>
            <a:solidFill>
              <a:srgbClr val="92D050"/>
            </a:solidFill>
          </a:ln>
        </p:spPr>
      </p:pic>
      <p:pic>
        <p:nvPicPr>
          <p:cNvPr id="31" name="Picture Placeholder 30" descr="A diagram of different sizes of objects&#10;&#10;Description automatically generated with medium confidence">
            <a:extLst>
              <a:ext uri="{FF2B5EF4-FFF2-40B4-BE49-F238E27FC236}">
                <a16:creationId xmlns:a16="http://schemas.microsoft.com/office/drawing/2014/main" id="{46508B54-18B9-FFAD-E0A7-59C906D3CF74}"/>
              </a:ext>
            </a:extLst>
          </p:cNvPr>
          <p:cNvPicPr>
            <a:picLocks noGrp="1" noChangeAspect="1"/>
          </p:cNvPicPr>
          <p:nvPr>
            <p:ph type="pic" sz="quarter" idx="14"/>
          </p:nvPr>
        </p:nvPicPr>
        <p:blipFill>
          <a:blip r:embed="rId4"/>
          <a:srcRect l="344" r="344"/>
          <a:stretch>
            <a:fillRect/>
          </a:stretch>
        </p:blipFill>
        <p:spPr>
          <a:ln>
            <a:solidFill>
              <a:srgbClr val="92D050"/>
            </a:solidFill>
          </a:ln>
        </p:spPr>
      </p:pic>
      <p:pic>
        <p:nvPicPr>
          <p:cNvPr id="16" name="Picture Placeholder 15" descr="A screenshot of a graph&#10;&#10;Description automatically generated">
            <a:extLst>
              <a:ext uri="{FF2B5EF4-FFF2-40B4-BE49-F238E27FC236}">
                <a16:creationId xmlns:a16="http://schemas.microsoft.com/office/drawing/2014/main" id="{EB3259A2-1724-AD93-CD60-5FAC7677CF19}"/>
              </a:ext>
            </a:extLst>
          </p:cNvPr>
          <p:cNvPicPr>
            <a:picLocks noGrp="1" noChangeAspect="1"/>
          </p:cNvPicPr>
          <p:nvPr>
            <p:ph type="pic" sz="quarter" idx="15"/>
          </p:nvPr>
        </p:nvPicPr>
        <p:blipFill>
          <a:blip r:embed="rId5"/>
          <a:srcRect t="7469" b="7469"/>
          <a:stretch>
            <a:fillRect/>
          </a:stretch>
        </p:blipFill>
        <p:spPr>
          <a:ln>
            <a:solidFill>
              <a:srgbClr val="92D050"/>
            </a:solidFill>
          </a:ln>
        </p:spPr>
      </p:pic>
      <p:sp>
        <p:nvSpPr>
          <p:cNvPr id="6" name="Rectangle 5">
            <a:extLst>
              <a:ext uri="{FF2B5EF4-FFF2-40B4-BE49-F238E27FC236}">
                <a16:creationId xmlns:a16="http://schemas.microsoft.com/office/drawing/2014/main" id="{964F4A33-EB8B-BBB6-27CA-01D8C86501CB}"/>
              </a:ext>
            </a:extLst>
          </p:cNvPr>
          <p:cNvSpPr/>
          <p:nvPr/>
        </p:nvSpPr>
        <p:spPr>
          <a:xfrm>
            <a:off x="3817986" y="3566160"/>
            <a:ext cx="653952" cy="172720"/>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758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8BD0-654C-4C1C-6C4E-8774B66BA32D}"/>
              </a:ext>
            </a:extLst>
          </p:cNvPr>
          <p:cNvSpPr>
            <a:spLocks noGrp="1"/>
          </p:cNvSpPr>
          <p:nvPr>
            <p:ph type="title"/>
          </p:nvPr>
        </p:nvSpPr>
        <p:spPr>
          <a:xfrm>
            <a:off x="1542533" y="528300"/>
            <a:ext cx="9106931" cy="696910"/>
          </a:xfrm>
        </p:spPr>
        <p:txBody>
          <a:bodyPr/>
          <a:lstStyle/>
          <a:p>
            <a:r>
              <a:rPr lang="it-IT" b="1" dirty="0">
                <a:solidFill>
                  <a:schemeClr val="bg1"/>
                </a:solidFill>
              </a:rPr>
              <a:t>Raccolta dati</a:t>
            </a:r>
          </a:p>
        </p:txBody>
      </p:sp>
      <p:sp>
        <p:nvSpPr>
          <p:cNvPr id="3" name="Text Placeholder 2">
            <a:extLst>
              <a:ext uri="{FF2B5EF4-FFF2-40B4-BE49-F238E27FC236}">
                <a16:creationId xmlns:a16="http://schemas.microsoft.com/office/drawing/2014/main" id="{304CC0FB-C55D-5FE3-631B-68EAE3481F01}"/>
              </a:ext>
            </a:extLst>
          </p:cNvPr>
          <p:cNvSpPr>
            <a:spLocks noGrp="1"/>
          </p:cNvSpPr>
          <p:nvPr>
            <p:ph type="body" sz="quarter" idx="13"/>
          </p:nvPr>
        </p:nvSpPr>
        <p:spPr>
          <a:xfrm>
            <a:off x="3532980" y="2087137"/>
            <a:ext cx="4360512" cy="552450"/>
          </a:xfrm>
        </p:spPr>
        <p:txBody>
          <a:bodyPr/>
          <a:lstStyle/>
          <a:p>
            <a:r>
              <a:rPr lang="it-IT" dirty="0">
                <a:solidFill>
                  <a:srgbClr val="C00000"/>
                </a:solidFill>
              </a:rPr>
              <a:t>Odori classificati</a:t>
            </a:r>
          </a:p>
        </p:txBody>
      </p:sp>
      <p:sp>
        <p:nvSpPr>
          <p:cNvPr id="4" name="Text Placeholder 3">
            <a:extLst>
              <a:ext uri="{FF2B5EF4-FFF2-40B4-BE49-F238E27FC236}">
                <a16:creationId xmlns:a16="http://schemas.microsoft.com/office/drawing/2014/main" id="{0B3ED2A9-B595-A5BC-AC8A-CC72C3EAEEE1}"/>
              </a:ext>
            </a:extLst>
          </p:cNvPr>
          <p:cNvSpPr>
            <a:spLocks noGrp="1"/>
          </p:cNvSpPr>
          <p:nvPr>
            <p:ph type="body" sz="quarter" idx="14"/>
          </p:nvPr>
        </p:nvSpPr>
        <p:spPr>
          <a:xfrm>
            <a:off x="3340026" y="2742970"/>
            <a:ext cx="4553466" cy="3654559"/>
          </a:xfrm>
        </p:spPr>
        <p:txBody>
          <a:bodyPr>
            <a:normAutofit/>
          </a:bodyPr>
          <a:lstStyle/>
          <a:p>
            <a:pPr marL="342900" lvl="0" indent="-342900">
              <a:lnSpc>
                <a:spcPct val="107000"/>
              </a:lnSpc>
              <a:buFont typeface="Symbol" panose="05050102010706020507" pitchFamily="18" charset="2"/>
              <a:buChar char=""/>
            </a:pPr>
            <a:r>
              <a:rPr lang="it-IT" sz="1800" kern="100" dirty="0">
                <a:solidFill>
                  <a:schemeClr val="bg1"/>
                </a:solidFill>
                <a:effectLst/>
                <a:ea typeface="Calibri" panose="020F0502020204030204" pitchFamily="34" charset="0"/>
                <a:cs typeface="Calibri" panose="020F0502020204030204" pitchFamily="34" charset="0"/>
              </a:rPr>
              <a:t>Background (odore neutrale nell'ambiente)</a:t>
            </a:r>
            <a:endParaRPr lang="it-IT" sz="1800" kern="100" dirty="0">
              <a:solidFill>
                <a:schemeClr val="bg1"/>
              </a:solidFill>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kern="100" dirty="0">
                <a:solidFill>
                  <a:schemeClr val="bg1"/>
                </a:solidFill>
                <a:effectLst/>
                <a:ea typeface="Calibri" panose="020F0502020204030204" pitchFamily="34" charset="0"/>
                <a:cs typeface="Calibri" panose="020F0502020204030204" pitchFamily="34" charset="0"/>
              </a:rPr>
              <a:t>Caffè</a:t>
            </a:r>
            <a:endParaRPr lang="it-IT" sz="1800" kern="100" dirty="0">
              <a:solidFill>
                <a:schemeClr val="bg1"/>
              </a:solidFill>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kern="100" dirty="0">
                <a:solidFill>
                  <a:schemeClr val="bg1"/>
                </a:solidFill>
                <a:effectLst/>
                <a:ea typeface="Calibri" panose="020F0502020204030204" pitchFamily="34" charset="0"/>
                <a:cs typeface="Calibri" panose="020F0502020204030204" pitchFamily="34" charset="0"/>
              </a:rPr>
              <a:t>Aceto</a:t>
            </a:r>
            <a:endParaRPr lang="it-IT" sz="1800" kern="100" dirty="0">
              <a:solidFill>
                <a:schemeClr val="bg1"/>
              </a:solidFill>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kern="100" dirty="0">
                <a:solidFill>
                  <a:schemeClr val="bg1"/>
                </a:solidFill>
                <a:effectLst/>
                <a:ea typeface="Calibri" panose="020F0502020204030204" pitchFamily="34" charset="0"/>
                <a:cs typeface="Calibri" panose="020F0502020204030204" pitchFamily="34" charset="0"/>
              </a:rPr>
              <a:t>Martini (bevanda alcolica)</a:t>
            </a:r>
            <a:endParaRPr lang="it-IT" sz="1800" kern="100" dirty="0">
              <a:solidFill>
                <a:schemeClr val="bg1"/>
              </a:solidFill>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kern="100" dirty="0">
                <a:solidFill>
                  <a:schemeClr val="bg1"/>
                </a:solidFill>
                <a:effectLst/>
                <a:ea typeface="Calibri" panose="020F0502020204030204" pitchFamily="34" charset="0"/>
                <a:cs typeface="Calibri" panose="020F0502020204030204" pitchFamily="34" charset="0"/>
              </a:rPr>
              <a:t>Camomilla</a:t>
            </a:r>
            <a:endParaRPr lang="it-IT" sz="1800" kern="100" dirty="0">
              <a:solidFill>
                <a:schemeClr val="bg1"/>
              </a:solidFill>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kern="100" dirty="0">
                <a:solidFill>
                  <a:schemeClr val="bg1"/>
                </a:solidFill>
                <a:effectLst/>
                <a:ea typeface="Calibri" panose="020F0502020204030204" pitchFamily="34" charset="0"/>
                <a:cs typeface="Calibri" panose="020F0502020204030204" pitchFamily="34" charset="0"/>
              </a:rPr>
              <a:t>Tè</a:t>
            </a:r>
            <a:endParaRPr lang="it-IT" sz="1800" kern="100" dirty="0">
              <a:solidFill>
                <a:schemeClr val="bg1"/>
              </a:solidFill>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kern="100" dirty="0">
                <a:solidFill>
                  <a:schemeClr val="bg1"/>
                </a:solidFill>
                <a:effectLst/>
                <a:ea typeface="Calibri" panose="020F0502020204030204" pitchFamily="34" charset="0"/>
                <a:cs typeface="Calibri" panose="020F0502020204030204" pitchFamily="34" charset="0"/>
              </a:rPr>
              <a:t>Gas dell'accendino</a:t>
            </a:r>
            <a:endParaRPr lang="it-IT" sz="1800" kern="100" dirty="0">
              <a:solidFill>
                <a:schemeClr val="bg1"/>
              </a:solidFill>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kern="100" dirty="0">
                <a:solidFill>
                  <a:schemeClr val="bg1"/>
                </a:solidFill>
                <a:effectLst/>
                <a:ea typeface="Calibri" panose="020F0502020204030204" pitchFamily="34" charset="0"/>
                <a:cs typeface="Calibri" panose="020F0502020204030204" pitchFamily="34" charset="0"/>
              </a:rPr>
              <a:t>Cacao</a:t>
            </a:r>
            <a:endParaRPr lang="it-IT" sz="1800" kern="100" dirty="0">
              <a:solidFill>
                <a:schemeClr val="bg1"/>
              </a:solidFill>
              <a:effectLst/>
              <a:ea typeface="Calibri" panose="020F0502020204030204" pitchFamily="34" charset="0"/>
              <a:cs typeface="Times New Roman" panose="02020603050405020304" pitchFamily="18" charset="0"/>
            </a:endParaRPr>
          </a:p>
          <a:p>
            <a:endParaRPr lang="en-US" dirty="0"/>
          </a:p>
        </p:txBody>
      </p:sp>
      <p:sp>
        <p:nvSpPr>
          <p:cNvPr id="5" name="Text Placeholder 4">
            <a:extLst>
              <a:ext uri="{FF2B5EF4-FFF2-40B4-BE49-F238E27FC236}">
                <a16:creationId xmlns:a16="http://schemas.microsoft.com/office/drawing/2014/main" id="{ABE44A48-FE6E-FE24-0E5C-8B45C033B0A8}"/>
              </a:ext>
            </a:extLst>
          </p:cNvPr>
          <p:cNvSpPr>
            <a:spLocks noGrp="1"/>
          </p:cNvSpPr>
          <p:nvPr>
            <p:ph type="body" sz="quarter" idx="15"/>
          </p:nvPr>
        </p:nvSpPr>
        <p:spPr>
          <a:xfrm>
            <a:off x="7486369" y="2098256"/>
            <a:ext cx="4360512" cy="552450"/>
          </a:xfrm>
        </p:spPr>
        <p:txBody>
          <a:bodyPr/>
          <a:lstStyle/>
          <a:p>
            <a:r>
              <a:rPr lang="it-IT" dirty="0">
                <a:solidFill>
                  <a:srgbClr val="C00000"/>
                </a:solidFill>
              </a:rPr>
              <a:t>Rilevazioni</a:t>
            </a:r>
          </a:p>
          <a:p>
            <a:endParaRPr lang="en-US" dirty="0"/>
          </a:p>
        </p:txBody>
      </p:sp>
      <p:sp>
        <p:nvSpPr>
          <p:cNvPr id="6" name="Text Placeholder 5">
            <a:extLst>
              <a:ext uri="{FF2B5EF4-FFF2-40B4-BE49-F238E27FC236}">
                <a16:creationId xmlns:a16="http://schemas.microsoft.com/office/drawing/2014/main" id="{C164F33F-5EC9-3A8B-653B-881CEC0A1305}"/>
              </a:ext>
            </a:extLst>
          </p:cNvPr>
          <p:cNvSpPr>
            <a:spLocks noGrp="1"/>
          </p:cNvSpPr>
          <p:nvPr>
            <p:ph type="body" sz="quarter" idx="16"/>
          </p:nvPr>
        </p:nvSpPr>
        <p:spPr>
          <a:xfrm>
            <a:off x="7486369" y="2702397"/>
            <a:ext cx="3972206" cy="3735704"/>
          </a:xfrm>
        </p:spPr>
        <p:txBody>
          <a:bodyPr>
            <a:normAutofit/>
          </a:bodyPr>
          <a:lstStyle/>
          <a:p>
            <a:pPr marL="0" indent="0">
              <a:buNone/>
            </a:pPr>
            <a:r>
              <a:rPr lang="it-IT" sz="1800" kern="100" dirty="0">
                <a:solidFill>
                  <a:schemeClr val="bg1"/>
                </a:solidFill>
                <a:effectLst/>
                <a:ea typeface="Calibri" panose="020F0502020204030204" pitchFamily="34" charset="0"/>
                <a:cs typeface="Calibri" panose="020F0502020204030204" pitchFamily="34" charset="0"/>
              </a:rPr>
              <a:t>Per ciascuno degli 8 odori sono state effettuate 9 misurazioni in diverse condizioni di temperatura e umidità. Queste misurazioni sono state condotte durante diverse fasce orarie, tra cui il mattino, il pomeriggio e la sera, in vari giorni, sia all'interno che all'esterno, presso due località distinte: Pofi (FR) e Cori (LT), le due località in cui viviamo.</a:t>
            </a:r>
            <a:endParaRPr lang="it-IT" sz="1800" kern="100" dirty="0">
              <a:solidFill>
                <a:schemeClr val="bg1"/>
              </a:solidFill>
              <a:effectLst/>
              <a:ea typeface="Calibri" panose="020F0502020204030204" pitchFamily="34" charset="0"/>
              <a:cs typeface="Times New Roman" panose="02020603050405020304" pitchFamily="18" charset="0"/>
            </a:endParaRPr>
          </a:p>
          <a:p>
            <a:endParaRPr lang="en-US" dirty="0"/>
          </a:p>
        </p:txBody>
      </p:sp>
      <p:sp>
        <p:nvSpPr>
          <p:cNvPr id="7" name="Date Placeholder 6">
            <a:extLst>
              <a:ext uri="{FF2B5EF4-FFF2-40B4-BE49-F238E27FC236}">
                <a16:creationId xmlns:a16="http://schemas.microsoft.com/office/drawing/2014/main" id="{AB25AB71-8285-11B4-559C-D73A04104276}"/>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8" name="Footer Placeholder 7">
            <a:extLst>
              <a:ext uri="{FF2B5EF4-FFF2-40B4-BE49-F238E27FC236}">
                <a16:creationId xmlns:a16="http://schemas.microsoft.com/office/drawing/2014/main" id="{16F3DA0E-27E4-3BF7-C7DA-B36222972F15}"/>
              </a:ext>
            </a:extLst>
          </p:cNvPr>
          <p:cNvSpPr>
            <a:spLocks noGrp="1"/>
          </p:cNvSpPr>
          <p:nvPr>
            <p:ph type="ftr" sz="quarter" idx="11"/>
          </p:nvPr>
        </p:nvSpPr>
        <p:spPr/>
        <p:txBody>
          <a:bodyPr/>
          <a:lstStyle/>
          <a:p>
            <a:pPr lvl="0" rtl="0"/>
            <a:r>
              <a:rPr lang="it-IT" dirty="0">
                <a:solidFill>
                  <a:schemeClr val="bg1">
                    <a:alpha val="70000"/>
                  </a:schemeClr>
                </a:solidFill>
              </a:rPr>
              <a:t>SNOOPY – THE ELECTRONIC HOUND</a:t>
            </a:r>
          </a:p>
        </p:txBody>
      </p:sp>
      <p:sp>
        <p:nvSpPr>
          <p:cNvPr id="9" name="Slide Number Placeholder 8">
            <a:extLst>
              <a:ext uri="{FF2B5EF4-FFF2-40B4-BE49-F238E27FC236}">
                <a16:creationId xmlns:a16="http://schemas.microsoft.com/office/drawing/2014/main" id="{B34FA922-232C-1AF4-AC7A-8683666032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10" name="Rectangle 9">
            <a:extLst>
              <a:ext uri="{FF2B5EF4-FFF2-40B4-BE49-F238E27FC236}">
                <a16:creationId xmlns:a16="http://schemas.microsoft.com/office/drawing/2014/main" id="{4D14BFC0-8E1E-1893-AD51-FD4F1B9A35D3}"/>
              </a:ext>
            </a:extLst>
          </p:cNvPr>
          <p:cNvSpPr/>
          <p:nvPr/>
        </p:nvSpPr>
        <p:spPr>
          <a:xfrm>
            <a:off x="5769022" y="1562769"/>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hand holding wires and a container of liquid&#10;&#10;Description automatically generated">
            <a:extLst>
              <a:ext uri="{FF2B5EF4-FFF2-40B4-BE49-F238E27FC236}">
                <a16:creationId xmlns:a16="http://schemas.microsoft.com/office/drawing/2014/main" id="{F69939E3-C9F0-8D22-EA89-0D522156A99F}"/>
              </a:ext>
            </a:extLst>
          </p:cNvPr>
          <p:cNvPicPr>
            <a:picLocks noChangeAspect="1"/>
          </p:cNvPicPr>
          <p:nvPr/>
        </p:nvPicPr>
        <p:blipFill rotWithShape="1">
          <a:blip r:embed="rId2"/>
          <a:srcRect r="12846" b="4782"/>
          <a:stretch/>
        </p:blipFill>
        <p:spPr>
          <a:xfrm>
            <a:off x="602178" y="3969721"/>
            <a:ext cx="2127724" cy="2200751"/>
          </a:xfrm>
          <a:prstGeom prst="rect">
            <a:avLst/>
          </a:prstGeom>
          <a:ln>
            <a:solidFill>
              <a:srgbClr val="92D050"/>
            </a:solidFill>
          </a:ln>
        </p:spPr>
      </p:pic>
      <p:pic>
        <p:nvPicPr>
          <p:cNvPr id="20" name="Picture 19" descr="A plastic bag with dirt in it&#10;&#10;Description automatically generated">
            <a:extLst>
              <a:ext uri="{FF2B5EF4-FFF2-40B4-BE49-F238E27FC236}">
                <a16:creationId xmlns:a16="http://schemas.microsoft.com/office/drawing/2014/main" id="{9271A21F-38F6-0FA8-3C4C-19D2697C7501}"/>
              </a:ext>
            </a:extLst>
          </p:cNvPr>
          <p:cNvPicPr>
            <a:picLocks noChangeAspect="1"/>
          </p:cNvPicPr>
          <p:nvPr/>
        </p:nvPicPr>
        <p:blipFill rotWithShape="1">
          <a:blip r:embed="rId3"/>
          <a:srcRect t="12984" b="17018"/>
          <a:stretch/>
        </p:blipFill>
        <p:spPr>
          <a:xfrm>
            <a:off x="620239" y="1709495"/>
            <a:ext cx="2127724" cy="1985803"/>
          </a:xfrm>
          <a:prstGeom prst="rect">
            <a:avLst/>
          </a:prstGeom>
          <a:ln>
            <a:solidFill>
              <a:srgbClr val="92D050"/>
            </a:solidFill>
          </a:ln>
        </p:spPr>
      </p:pic>
    </p:spTree>
    <p:extLst>
      <p:ext uri="{BB962C8B-B14F-4D97-AF65-F5344CB8AC3E}">
        <p14:creationId xmlns:p14="http://schemas.microsoft.com/office/powerpoint/2010/main" val="367534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1736-4665-8196-8017-BDE3958BD9A3}"/>
              </a:ext>
            </a:extLst>
          </p:cNvPr>
          <p:cNvSpPr>
            <a:spLocks noGrp="1"/>
          </p:cNvSpPr>
          <p:nvPr>
            <p:ph type="title"/>
          </p:nvPr>
        </p:nvSpPr>
        <p:spPr/>
        <p:txBody>
          <a:bodyPr/>
          <a:lstStyle/>
          <a:p>
            <a:r>
              <a:rPr lang="en-US" b="1" dirty="0">
                <a:solidFill>
                  <a:schemeClr val="bg1"/>
                </a:solidFill>
              </a:rPr>
              <a:t>Dataset e preprocessing</a:t>
            </a:r>
          </a:p>
        </p:txBody>
      </p:sp>
      <p:sp>
        <p:nvSpPr>
          <p:cNvPr id="3" name="Date Placeholder 2">
            <a:extLst>
              <a:ext uri="{FF2B5EF4-FFF2-40B4-BE49-F238E27FC236}">
                <a16:creationId xmlns:a16="http://schemas.microsoft.com/office/drawing/2014/main" id="{344B8269-9748-A8D3-BBC4-E5E8CDD68C35}"/>
              </a:ext>
            </a:extLst>
          </p:cNvPr>
          <p:cNvSpPr>
            <a:spLocks noGrp="1"/>
          </p:cNvSpPr>
          <p:nvPr>
            <p:ph type="dt" sz="half" idx="10"/>
          </p:nvPr>
        </p:nvSpPr>
        <p:spPr/>
        <p:txBody>
          <a:bodyPr/>
          <a:lstStyle/>
          <a:p>
            <a:pPr rtl="0">
              <a:defRPr/>
            </a:pPr>
            <a:r>
              <a:rPr lang="it-IT" noProof="0" dirty="0">
                <a:solidFill>
                  <a:schemeClr val="bg1">
                    <a:alpha val="70000"/>
                  </a:schemeClr>
                </a:solidFill>
              </a:rPr>
              <a:t>2023</a:t>
            </a:r>
          </a:p>
        </p:txBody>
      </p:sp>
      <p:sp>
        <p:nvSpPr>
          <p:cNvPr id="4" name="Footer Placeholder 3">
            <a:extLst>
              <a:ext uri="{FF2B5EF4-FFF2-40B4-BE49-F238E27FC236}">
                <a16:creationId xmlns:a16="http://schemas.microsoft.com/office/drawing/2014/main" id="{49F3BB48-7E19-42DD-3E45-6371FA5986BC}"/>
              </a:ext>
            </a:extLst>
          </p:cNvPr>
          <p:cNvSpPr>
            <a:spLocks noGrp="1"/>
          </p:cNvSpPr>
          <p:nvPr>
            <p:ph type="ftr" sz="quarter" idx="11"/>
          </p:nvPr>
        </p:nvSpPr>
        <p:spPr/>
        <p:txBody>
          <a:bodyPr/>
          <a:lstStyle/>
          <a:p>
            <a:pPr>
              <a:defRPr/>
            </a:pPr>
            <a:r>
              <a:rPr lang="it-IT" dirty="0">
                <a:solidFill>
                  <a:schemeClr val="bg1">
                    <a:alpha val="70000"/>
                  </a:schemeClr>
                </a:solidFill>
              </a:rPr>
              <a:t>SNOOPY – THE ELECTRONIC HOUND</a:t>
            </a:r>
          </a:p>
        </p:txBody>
      </p:sp>
      <p:sp>
        <p:nvSpPr>
          <p:cNvPr id="5" name="Slide Number Placeholder 4">
            <a:extLst>
              <a:ext uri="{FF2B5EF4-FFF2-40B4-BE49-F238E27FC236}">
                <a16:creationId xmlns:a16="http://schemas.microsoft.com/office/drawing/2014/main" id="{BAF6241C-F6B1-D60C-C183-6CF32D915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it-IT" sz="1000" b="0" i="0" u="none" strike="noStrike" kern="1200" cap="all" spc="300" normalizeH="0" baseline="0" noProof="0" smtClean="0">
                <a:ln>
                  <a:noFill/>
                </a:ln>
                <a:solidFill>
                  <a:schemeClr val="bg1">
                    <a:alpha val="70000"/>
                  </a:scheme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000" b="0" i="0" u="none" strike="noStrike" kern="1200" cap="all" spc="300" normalizeH="0" baseline="0" noProof="0" dirty="0">
              <a:ln>
                <a:noFill/>
              </a:ln>
              <a:solidFill>
                <a:schemeClr val="bg1">
                  <a:alpha val="70000"/>
                </a:schemeClr>
              </a:solidFill>
              <a:effectLst/>
              <a:uLnTx/>
              <a:uFillTx/>
              <a:latin typeface="Avenir Next LT Pro Light"/>
              <a:ea typeface="+mn-ea"/>
              <a:cs typeface="+mn-cs"/>
            </a:endParaRPr>
          </a:p>
        </p:txBody>
      </p:sp>
      <p:sp>
        <p:nvSpPr>
          <p:cNvPr id="6" name="Content Placeholder 5">
            <a:extLst>
              <a:ext uri="{FF2B5EF4-FFF2-40B4-BE49-F238E27FC236}">
                <a16:creationId xmlns:a16="http://schemas.microsoft.com/office/drawing/2014/main" id="{7B9C3F58-4648-BC07-16B3-FE53C306AC17}"/>
              </a:ext>
            </a:extLst>
          </p:cNvPr>
          <p:cNvSpPr>
            <a:spLocks noGrp="1"/>
          </p:cNvSpPr>
          <p:nvPr>
            <p:ph sz="quarter" idx="13"/>
          </p:nvPr>
        </p:nvSpPr>
        <p:spPr/>
        <p:txBody>
          <a:bodyPr/>
          <a:lstStyle/>
          <a:p>
            <a:pPr marL="0" indent="0">
              <a:lnSpc>
                <a:spcPct val="107000"/>
              </a:lnSpc>
              <a:spcAft>
                <a:spcPts val="800"/>
              </a:spcAft>
              <a:buNone/>
            </a:pPr>
            <a:r>
              <a:rPr lang="it-IT" sz="1800" kern="100" dirty="0">
                <a:solidFill>
                  <a:schemeClr val="bg1"/>
                </a:solidFill>
                <a:effectLst/>
                <a:ea typeface="Calibri" panose="020F0502020204030204" pitchFamily="34" charset="0"/>
                <a:cs typeface="Calibri" panose="020F0502020204030204" pitchFamily="34" charset="0"/>
              </a:rPr>
              <a:t>Il risultato di questa raccolta dati è un dataset contenente 86.912 istanze. </a:t>
            </a:r>
            <a:endParaRPr lang="it-IT" sz="1800" kern="100" dirty="0">
              <a:solidFill>
                <a:schemeClr val="bg1"/>
              </a:solidFill>
              <a:effectLst/>
              <a:ea typeface="Calibri" panose="020F0502020204030204" pitchFamily="34" charset="0"/>
              <a:cs typeface="Times New Roman" panose="02020603050405020304" pitchFamily="18" charset="0"/>
            </a:endParaRPr>
          </a:p>
          <a:p>
            <a:pPr marL="0" indent="0">
              <a:lnSpc>
                <a:spcPct val="107000"/>
              </a:lnSpc>
              <a:spcAft>
                <a:spcPts val="800"/>
              </a:spcAft>
              <a:buNone/>
            </a:pPr>
            <a:r>
              <a:rPr lang="it-IT" sz="1800" kern="100" dirty="0">
                <a:solidFill>
                  <a:schemeClr val="bg1"/>
                </a:solidFill>
                <a:effectLst/>
                <a:ea typeface="Calibri" panose="020F0502020204030204" pitchFamily="34" charset="0"/>
                <a:cs typeface="Calibri" panose="020F0502020204030204" pitchFamily="34" charset="0"/>
              </a:rPr>
              <a:t>Tuttavia, prima di procedere con la creazione del nostro classificatore di odori, abbiamo eseguito una fase di preprocessing dei dati. In questo contesto la normalizzazione è stato un passaggio fondamentale per garantire che tutte le features avessero valori compresi nello stesso intervallo (tra 0 e 1) per tutte le istanze del dataset. </a:t>
            </a:r>
            <a:endParaRPr lang="en-US" dirty="0"/>
          </a:p>
        </p:txBody>
      </p:sp>
      <p:sp>
        <p:nvSpPr>
          <p:cNvPr id="7" name="Rectangle 6">
            <a:extLst>
              <a:ext uri="{FF2B5EF4-FFF2-40B4-BE49-F238E27FC236}">
                <a16:creationId xmlns:a16="http://schemas.microsoft.com/office/drawing/2014/main" id="{7AF010B9-986C-A4EE-5269-F26578A28D30}"/>
              </a:ext>
            </a:extLst>
          </p:cNvPr>
          <p:cNvSpPr/>
          <p:nvPr/>
        </p:nvSpPr>
        <p:spPr>
          <a:xfrm>
            <a:off x="5769024" y="1825558"/>
            <a:ext cx="653952" cy="149655"/>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screenshot of a computer&#10;&#10;Description automatically generated">
            <a:extLst>
              <a:ext uri="{FF2B5EF4-FFF2-40B4-BE49-F238E27FC236}">
                <a16:creationId xmlns:a16="http://schemas.microsoft.com/office/drawing/2014/main" id="{6E687BD6-B927-794F-4252-6829ADC765BF}"/>
              </a:ext>
            </a:extLst>
          </p:cNvPr>
          <p:cNvPicPr>
            <a:picLocks noChangeAspect="1"/>
          </p:cNvPicPr>
          <p:nvPr/>
        </p:nvPicPr>
        <p:blipFill>
          <a:blip r:embed="rId2"/>
          <a:stretch>
            <a:fillRect/>
          </a:stretch>
        </p:blipFill>
        <p:spPr>
          <a:xfrm>
            <a:off x="1819690" y="4292600"/>
            <a:ext cx="8552619" cy="1858963"/>
          </a:xfrm>
          <a:prstGeom prst="rect">
            <a:avLst/>
          </a:prstGeom>
          <a:ln>
            <a:solidFill>
              <a:srgbClr val="92D050"/>
            </a:solidFill>
          </a:ln>
        </p:spPr>
      </p:pic>
    </p:spTree>
    <p:extLst>
      <p:ext uri="{BB962C8B-B14F-4D97-AF65-F5344CB8AC3E}">
        <p14:creationId xmlns:p14="http://schemas.microsoft.com/office/powerpoint/2010/main" val="288872907"/>
      </p:ext>
    </p:extLst>
  </p:cSld>
  <p:clrMapOvr>
    <a:masterClrMapping/>
  </p:clrMapOvr>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371_TF22339732_Win32" id="{D3B54ED0-2363-45C2-8398-52DD65F3BEDA}" vid="{36615164-997C-41CA-A066-3CB916DD3AC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2449D-76E5-4186-BA4E-78E0266D8394}">
  <ds:schemaRefs>
    <ds:schemaRef ds:uri="http://schemas.microsoft.com/sharepoint/v3/contenttype/forms"/>
  </ds:schemaRefs>
</ds:datastoreItem>
</file>

<file path=customXml/itemProps2.xml><?xml version="1.0" encoding="utf-8"?>
<ds:datastoreItem xmlns:ds="http://schemas.openxmlformats.org/officeDocument/2006/customXml" ds:itemID="{275821E8-E699-48D2-B7C9-D9830F740602}">
  <ds:schemaRefs>
    <ds:schemaRef ds:uri="http://schemas.microsoft.com/office/2006/documentManagement/types"/>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schemas.microsoft.com/sharepoint/v3"/>
    <ds:schemaRef ds:uri="http://www.w3.org/XML/1998/namespace"/>
  </ds:schemaRefs>
</ds:datastoreItem>
</file>

<file path=customXml/itemProps3.xml><?xml version="1.0" encoding="utf-8"?>
<ds:datastoreItem xmlns:ds="http://schemas.openxmlformats.org/officeDocument/2006/customXml" ds:itemID="{6279CE36-2DA9-4667-B77E-83734C2B2E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Modello Foglia</Template>
  <TotalTime>831</TotalTime>
  <Words>1408</Words>
  <Application>Microsoft Office PowerPoint</Application>
  <PresentationFormat>Widescreen</PresentationFormat>
  <Paragraphs>189</Paragraphs>
  <Slides>27</Slides>
  <Notes>6</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Avenir Next LT Pro Light</vt:lpstr>
      <vt:lpstr>Calibri</vt:lpstr>
      <vt:lpstr>Ink Free</vt:lpstr>
      <vt:lpstr>Rockwell Nova Light</vt:lpstr>
      <vt:lpstr>Symbol</vt:lpstr>
      <vt:lpstr>Wingdings</vt:lpstr>
      <vt:lpstr>LeafVTI</vt:lpstr>
      <vt:lpstr>PowerPoint Presentation</vt:lpstr>
      <vt:lpstr>INDICE</vt:lpstr>
      <vt:lpstr>Introduzione</vt:lpstr>
      <vt:lpstr>Primi passi</vt:lpstr>
      <vt:lpstr>Architettura del sistema</vt:lpstr>
      <vt:lpstr>Scelta dell’Hardware</vt:lpstr>
      <vt:lpstr>Raccolta dei dati ed addestramento del modello</vt:lpstr>
      <vt:lpstr>Raccolta dati</vt:lpstr>
      <vt:lpstr>Dataset e preprocessing</vt:lpstr>
      <vt:lpstr>Modello </vt:lpstr>
      <vt:lpstr>PERFORMANCE</vt:lpstr>
      <vt:lpstr>IMPLEMENTAZIONE</vt:lpstr>
      <vt:lpstr>INFERENZA</vt:lpstr>
      <vt:lpstr>PowerPoint Presentation</vt:lpstr>
      <vt:lpstr>PowerPoint Presentation</vt:lpstr>
      <vt:lpstr>PowerPoint Presentation</vt:lpstr>
      <vt:lpstr>IMPLEMENTAZIONE INTERFACCE</vt:lpstr>
      <vt:lpstr>PowerPoint Presentation</vt:lpstr>
      <vt:lpstr>PowerPoint Presentation</vt:lpstr>
      <vt:lpstr>PowerPoint Presentation</vt:lpstr>
      <vt:lpstr>ALEXA SKILL</vt:lpstr>
      <vt:lpstr>Real-time performance e test di usabilità</vt:lpstr>
      <vt:lpstr>REAL-TIME PERFORMANCE E TEST DI USABILITà </vt:lpstr>
      <vt:lpstr>Video demo</vt:lpstr>
      <vt:lpstr>Video demo</vt:lpstr>
      <vt:lpstr>Video demo</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Frabotta</dc:creator>
  <cp:lastModifiedBy>Jessica Frabotta</cp:lastModifiedBy>
  <cp:revision>67</cp:revision>
  <dcterms:created xsi:type="dcterms:W3CDTF">2023-10-11T16:42:16Z</dcterms:created>
  <dcterms:modified xsi:type="dcterms:W3CDTF">2023-10-18T10:58:20Z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